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  <p:sldMasterId id="2147483668" r:id="rId5"/>
  </p:sldMasterIdLst>
  <p:notesMasterIdLst>
    <p:notesMasterId r:id="rId24"/>
  </p:notesMasterIdLst>
  <p:sldIdLst>
    <p:sldId id="256" r:id="rId6"/>
    <p:sldId id="258" r:id="rId7"/>
    <p:sldId id="259" r:id="rId8"/>
    <p:sldId id="260" r:id="rId9"/>
    <p:sldId id="763" r:id="rId10"/>
    <p:sldId id="262" r:id="rId11"/>
    <p:sldId id="263" r:id="rId12"/>
    <p:sldId id="270" r:id="rId13"/>
    <p:sldId id="271" r:id="rId14"/>
    <p:sldId id="759" r:id="rId15"/>
    <p:sldId id="761" r:id="rId16"/>
    <p:sldId id="264" r:id="rId17"/>
    <p:sldId id="265" r:id="rId18"/>
    <p:sldId id="267" r:id="rId19"/>
    <p:sldId id="268" r:id="rId20"/>
    <p:sldId id="762" r:id="rId21"/>
    <p:sldId id="269" r:id="rId22"/>
    <p:sldId id="760" r:id="rId23"/>
  </p:sldIdLst>
  <p:sldSz cx="12192000" cy="6858000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D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DBE3F72-8565-490B-8380-341292A1E855}" v="4" dt="2022-07-05T08:23:13.84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078" autoAdjust="0"/>
    <p:restoredTop sz="94660"/>
  </p:normalViewPr>
  <p:slideViewPr>
    <p:cSldViewPr snapToGrid="0">
      <p:cViewPr varScale="1">
        <p:scale>
          <a:sx n="79" d="100"/>
          <a:sy n="79" d="100"/>
        </p:scale>
        <p:origin x="444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5C385D-8A45-4BEF-9E3E-AA554E063C28}" type="datetimeFigureOut">
              <a:rPr lang="de-CH" smtClean="0"/>
              <a:t>05.07.2022</a:t>
            </a:fld>
            <a:endParaRPr lang="de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F8FCE7-FA43-47B3-AE84-553A0309CFA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59190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26A45-B169-4B2D-99CB-7CE61A3A03D8}" type="datetime1">
              <a:rPr lang="en-US" smtClean="0"/>
              <a:t>7/5/2022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0A2BF-C31B-49C0-BB30-C8653D8ECBA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710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7B936-72A8-49A3-9DBB-E7047DAA9375}" type="datetime1">
              <a:rPr lang="en-US" smtClean="0"/>
              <a:t>7/5/2022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0A2BF-C31B-49C0-BB30-C8653D8ECBA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995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41B9C-9FE8-449A-B485-3675832145CD}" type="datetime1">
              <a:rPr lang="en-US" smtClean="0"/>
              <a:t>7/5/2022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0A2BF-C31B-49C0-BB30-C8653D8ECBA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108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hapter - Var.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5ED30E09-D7FF-4EE7-9675-D13B305DC1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elplatzhalter 5">
            <a:extLst>
              <a:ext uri="{FF2B5EF4-FFF2-40B4-BE49-F238E27FC236}">
                <a16:creationId xmlns:a16="http://schemas.microsoft.com/office/drawing/2014/main" id="{72602D5B-FB47-49E9-BC92-65E6340DF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3534" y="2462399"/>
            <a:ext cx="7943763" cy="2730314"/>
          </a:xfrm>
          <a:prstGeom prst="rect">
            <a:avLst/>
          </a:prstGeom>
        </p:spPr>
        <p:txBody>
          <a:bodyPr vert="horz" lIns="0" tIns="0" rIns="91440" bIns="45720" rtlCol="0" anchor="t" anchorCtr="0">
            <a:normAutofit/>
          </a:bodyPr>
          <a:lstStyle/>
          <a:p>
            <a:r>
              <a:rPr lang="de-DE"/>
              <a:t>Mastertitelformat bearbeiten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296397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- Var.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5ED30E09-D7FF-4EE7-9675-D13B305DC1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elplatzhalter 5">
            <a:extLst>
              <a:ext uri="{FF2B5EF4-FFF2-40B4-BE49-F238E27FC236}">
                <a16:creationId xmlns:a16="http://schemas.microsoft.com/office/drawing/2014/main" id="{72602D5B-FB47-49E9-BC92-65E6340DF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3534" y="2462399"/>
            <a:ext cx="7943763" cy="2730314"/>
          </a:xfrm>
          <a:prstGeom prst="rect">
            <a:avLst/>
          </a:prstGeom>
        </p:spPr>
        <p:txBody>
          <a:bodyPr vert="horz" lIns="0" tIns="0" rIns="91440" bIns="45720" rtlCol="0" anchor="t" anchorCtr="0">
            <a:normAutofit/>
          </a:bodyPr>
          <a:lstStyle/>
          <a:p>
            <a:r>
              <a:rPr lang="de-DE"/>
              <a:t>Mastertitelformat bearbeiten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132487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- Var.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F31AA0CD-4399-4C51-84D9-A3585E453C8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elplatzhalter 5">
            <a:extLst>
              <a:ext uri="{FF2B5EF4-FFF2-40B4-BE49-F238E27FC236}">
                <a16:creationId xmlns:a16="http://schemas.microsoft.com/office/drawing/2014/main" id="{034FD000-AB0D-4395-90F0-87026E297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3534" y="2462399"/>
            <a:ext cx="7943763" cy="2730314"/>
          </a:xfrm>
          <a:prstGeom prst="rect">
            <a:avLst/>
          </a:prstGeom>
        </p:spPr>
        <p:txBody>
          <a:bodyPr vert="horz" lIns="0" tIns="0" rIns="91440" bIns="45720" rtlCol="0" anchor="t" anchorCtr="0">
            <a:normAutofit/>
          </a:bodyPr>
          <a:lstStyle/>
          <a:p>
            <a:r>
              <a:rPr lang="de-DE"/>
              <a:t>Mastertitelformat bearbeiten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63547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- Var.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7B6723B7-699E-45DA-A27B-13924FBB769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elplatzhalter 5">
            <a:extLst>
              <a:ext uri="{FF2B5EF4-FFF2-40B4-BE49-F238E27FC236}">
                <a16:creationId xmlns:a16="http://schemas.microsoft.com/office/drawing/2014/main" id="{E2671ED9-5CB1-42A0-98CA-A77165E355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3534" y="2462399"/>
            <a:ext cx="7943763" cy="2730314"/>
          </a:xfrm>
          <a:prstGeom prst="rect">
            <a:avLst/>
          </a:prstGeom>
        </p:spPr>
        <p:txBody>
          <a:bodyPr vert="horz" lIns="0" tIns="0" rIns="91440" bIns="45720" rtlCol="0" anchor="t" anchorCtr="0">
            <a:normAutofit/>
          </a:bodyPr>
          <a:lstStyle/>
          <a:p>
            <a:r>
              <a:rPr lang="de-DE"/>
              <a:t>Mastertitelformat bearbeiten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600105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- Var. 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1789BA80-BBE8-4C55-B12B-45A8B768602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elplatzhalter 5">
            <a:extLst>
              <a:ext uri="{FF2B5EF4-FFF2-40B4-BE49-F238E27FC236}">
                <a16:creationId xmlns:a16="http://schemas.microsoft.com/office/drawing/2014/main" id="{E3A97C31-DBD8-4F4D-881C-1CD51DC207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3534" y="2462399"/>
            <a:ext cx="7943763" cy="2730314"/>
          </a:xfrm>
          <a:prstGeom prst="rect">
            <a:avLst/>
          </a:prstGeom>
        </p:spPr>
        <p:txBody>
          <a:bodyPr vert="horz" lIns="0" tIns="0" rIns="91440" bIns="45720" rtlCol="0" anchor="t" anchorCtr="0">
            <a:normAutofit/>
          </a:bodyPr>
          <a:lstStyle/>
          <a:p>
            <a:r>
              <a:rPr lang="de-DE"/>
              <a:t>Mastertitelformat bearbeiten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904788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-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1789BA80-BBE8-4C55-B12B-45A8B768602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9C2B3764-441C-4B4B-8B08-B4D7A77CA3FE}"/>
              </a:ext>
            </a:extLst>
          </p:cNvPr>
          <p:cNvSpPr/>
          <p:nvPr userDrawn="1"/>
        </p:nvSpPr>
        <p:spPr>
          <a:xfrm>
            <a:off x="5766891" y="5974286"/>
            <a:ext cx="3966071" cy="215444"/>
          </a:xfrm>
          <a:prstGeom prst="rect">
            <a:avLst/>
          </a:prstGeom>
        </p:spPr>
        <p:txBody>
          <a:bodyPr wrap="square" rIns="0" bIns="0">
            <a:spAutoFit/>
          </a:bodyPr>
          <a:lstStyle/>
          <a:p>
            <a:pPr marL="12700" algn="r">
              <a:lnSpc>
                <a:spcPct val="100000"/>
              </a:lnSpc>
              <a:spcBef>
                <a:spcPts val="100"/>
              </a:spcBef>
            </a:pPr>
            <a:r>
              <a:rPr lang="en-US" sz="1100" spc="0" dirty="0">
                <a:solidFill>
                  <a:srgbClr val="6B6C6D"/>
                </a:solidFill>
                <a:latin typeface="Avenir" panose="020B0503020203020204" pitchFamily="34" charset="0"/>
                <a:cs typeface="Arial" panose="020B0604020202020204" pitchFamily="34" charset="0"/>
              </a:rPr>
              <a:t>Copyright © Karger Publishers, 2019. All rights reserved</a:t>
            </a:r>
          </a:p>
        </p:txBody>
      </p:sp>
      <p:sp>
        <p:nvSpPr>
          <p:cNvPr id="4" name="Titelplatzhalter 5">
            <a:extLst>
              <a:ext uri="{FF2B5EF4-FFF2-40B4-BE49-F238E27FC236}">
                <a16:creationId xmlns:a16="http://schemas.microsoft.com/office/drawing/2014/main" id="{063CED1D-EF20-4D1A-AF32-180F4B764FF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83534" y="2462399"/>
            <a:ext cx="7943763" cy="2730314"/>
          </a:xfrm>
          <a:prstGeom prst="rect">
            <a:avLst/>
          </a:prstGeom>
        </p:spPr>
        <p:txBody>
          <a:bodyPr vert="horz" lIns="0" tIns="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de-DE" dirty="0" err="1"/>
              <a:t>Thank</a:t>
            </a:r>
            <a:r>
              <a:rPr lang="de-DE" dirty="0"/>
              <a:t> </a:t>
            </a:r>
            <a:r>
              <a:rPr lang="de-DE" dirty="0" err="1"/>
              <a:t>you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71217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85421-8AD0-4390-8670-0517E4D0646A}" type="datetime1">
              <a:rPr lang="en-US" smtClean="0"/>
              <a:t>7/5/2022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0A2BF-C31B-49C0-BB30-C8653D8ECBA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540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46CC9-04F0-40ED-BD1E-2F35B4AF4D59}" type="datetime1">
              <a:rPr lang="en-US" smtClean="0"/>
              <a:t>7/5/2022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0A2BF-C31B-49C0-BB30-C8653D8ECBA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758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78223-87E0-454E-9105-3B15B705CA5D}" type="datetime1">
              <a:rPr lang="en-US" smtClean="0"/>
              <a:t>7/5/2022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0A2BF-C31B-49C0-BB30-C8653D8ECBA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982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46CA-0802-4844-82EB-187F58190987}" type="datetime1">
              <a:rPr lang="en-US" smtClean="0"/>
              <a:t>7/5/2022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0A2BF-C31B-49C0-BB30-C8653D8ECBA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551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6E1E7-3D9F-46E8-9A66-56312821B26C}" type="datetime1">
              <a:rPr lang="en-US" smtClean="0"/>
              <a:t>7/5/2022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0A2BF-C31B-49C0-BB30-C8653D8ECBA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441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C6085-3E6C-4B25-8392-02382EA4BA9C}" type="datetime1">
              <a:rPr lang="en-US" smtClean="0"/>
              <a:t>7/5/2022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0A2BF-C31B-49C0-BB30-C8653D8ECBA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420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3A33-BD95-4B53-B59E-A5AD578B1468}" type="datetime1">
              <a:rPr lang="en-US" smtClean="0"/>
              <a:t>7/5/2022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0A2BF-C31B-49C0-BB30-C8653D8ECBA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768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A5B96-5F4C-4FEE-A247-7281A342EF0E}" type="datetime1">
              <a:rPr lang="en-US" smtClean="0"/>
              <a:t>7/5/2022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0A2BF-C31B-49C0-BB30-C8653D8ECBA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212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0B44AD-8DDB-43B4-8004-EE1BA565BC54}" type="datetime1">
              <a:rPr lang="en-US" smtClean="0"/>
              <a:t>7/5/2022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C0A2BF-C31B-49C0-BB30-C8653D8ECBA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130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4" r:id="rId12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8866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hdr="0" ftr="0"/>
  <p:txStyles>
    <p:titleStyle>
      <a:lvl1pPr marL="12700" algn="l" defTabSz="914400" rtl="0" eaLnBrk="1" latinLnBrk="0" hangingPunct="1">
        <a:lnSpc>
          <a:spcPct val="100000"/>
        </a:lnSpc>
        <a:spcBef>
          <a:spcPts val="100"/>
        </a:spcBef>
        <a:buNone/>
        <a:tabLst>
          <a:tab pos="2517775" algn="l"/>
        </a:tabLst>
        <a:defRPr lang="de-CH" sz="4800" b="1" i="0" kern="4800" spc="10" baseline="0" dirty="0">
          <a:solidFill>
            <a:srgbClr val="636466"/>
          </a:solidFill>
          <a:latin typeface="Avenir Black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118">
          <p15:clr>
            <a:srgbClr val="F26B43"/>
          </p15:clr>
        </p15:guide>
        <p15:guide id="2" pos="6131">
          <p15:clr>
            <a:srgbClr val="F26B43"/>
          </p15:clr>
        </p15:guide>
        <p15:guide id="3" orient="horz" pos="1275">
          <p15:clr>
            <a:srgbClr val="F26B43"/>
          </p15:clr>
        </p15:guide>
        <p15:guide id="4" orient="horz" pos="3271">
          <p15:clr>
            <a:srgbClr val="F26B43"/>
          </p15:clr>
        </p15:guide>
        <p15:guide id="5" orient="horz" pos="386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5.png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manuscriptmanager.nickelled.com/author-online-submission?ngroup=link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994948-7E61-4396-BE70-292384441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5246" y="1959479"/>
            <a:ext cx="7943763" cy="2730314"/>
          </a:xfrm>
        </p:spPr>
        <p:txBody>
          <a:bodyPr/>
          <a:lstStyle/>
          <a:p>
            <a:r>
              <a:rPr lang="da-DK" b="0" kern="1200" spc="0" dirty="0">
                <a:solidFill>
                  <a:prstClr val="black"/>
                </a:solidFill>
                <a:latin typeface="Calibri" panose="020F0502020204030204"/>
              </a:rPr>
              <a:t>Submitting your Paper</a:t>
            </a:r>
            <a:br>
              <a:rPr lang="de-CH" b="0" kern="1200" spc="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da-DK" sz="2400" dirty="0"/>
              <a:t>Submission to a Karger Journal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820475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32DFF78-3671-4E2C-836E-55CAE36A9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0A2BF-C31B-49C0-BB30-C8653D8ECBAB}" type="slidenum">
              <a:rPr lang="en-US" smtClean="0"/>
              <a:t>10</a:t>
            </a:fld>
            <a:r>
              <a:rPr lang="en-US" dirty="0"/>
              <a:t>/16</a:t>
            </a: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6D660104-48AC-4CB2-A73D-D713A16E6F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4214" y="661988"/>
            <a:ext cx="753941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518432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2000" b="1" dirty="0">
                <a:solidFill>
                  <a:schemeClr val="tx1"/>
                </a:solidFill>
              </a:rPr>
              <a:t>5. Details </a:t>
            </a:r>
            <a:r>
              <a:rPr lang="en-US" altLang="en-US" sz="2000" dirty="0">
                <a:solidFill>
                  <a:schemeClr val="tx1"/>
                </a:solidFill>
              </a:rPr>
              <a:t>on Open Access Agreements on our website</a:t>
            </a:r>
            <a:endParaRPr lang="en-US" altLang="en-US" sz="2000" u="sng" dirty="0">
              <a:solidFill>
                <a:schemeClr val="tx1"/>
              </a:solidFill>
            </a:endParaRPr>
          </a:p>
        </p:txBody>
      </p:sp>
      <p:pic>
        <p:nvPicPr>
          <p:cNvPr id="12" name="Grafik 11" descr="Ein Bild, das Objekt enthält.&#10;&#10;Automatisch generierte Beschreibung">
            <a:extLst>
              <a:ext uri="{FF2B5EF4-FFF2-40B4-BE49-F238E27FC236}">
                <a16:creationId xmlns:a16="http://schemas.microsoft.com/office/drawing/2014/main" id="{2D02A491-CA13-4ABE-9D04-A403807FAD1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6146243"/>
            <a:ext cx="1004399" cy="392669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75DF8B40-C951-4F90-9E9A-F42F97908A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4844" y="1156590"/>
            <a:ext cx="5316112" cy="5573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426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0812A4E-E82D-E347-B248-17B80B8FB3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954214" y="1276709"/>
            <a:ext cx="2169211" cy="5079641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GB" altLang="en-US" dirty="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GB" altLang="en-US" dirty="0">
                <a:solidFill>
                  <a:srgbClr val="000000"/>
                </a:solidFill>
                <a:cs typeface="Arial" panose="020B0604020202020204" pitchFamily="34" charset="0"/>
              </a:rPr>
              <a:t>You will be asked to indicate whether </a:t>
            </a:r>
            <a:r>
              <a:rPr lang="en-GB" dirty="0"/>
              <a:t>you have previously published this manuscript with a preprint server</a:t>
            </a:r>
            <a:endParaRPr lang="en-CH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CD049A2-C389-2C46-87AF-8D960FF0B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0A2BF-C31B-49C0-BB30-C8653D8ECBAB}" type="slidenum">
              <a:rPr lang="en-US" smtClean="0"/>
              <a:t>11</a:t>
            </a:fld>
            <a:endParaRPr lang="en-US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2CBB157F-5EE3-204F-9286-9EA8C44D89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4214" y="661988"/>
            <a:ext cx="753941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518432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2000" b="1" dirty="0">
                <a:solidFill>
                  <a:schemeClr val="tx1"/>
                </a:solidFill>
              </a:rPr>
              <a:t>5. Details</a:t>
            </a:r>
            <a:r>
              <a:rPr lang="en-US" altLang="en-US" sz="2000" dirty="0">
                <a:solidFill>
                  <a:schemeClr val="tx1"/>
                </a:solidFill>
              </a:rPr>
              <a:t> – Pre-print</a:t>
            </a:r>
            <a:endParaRPr lang="en-US" altLang="en-US" sz="2000" u="sng" dirty="0">
              <a:solidFill>
                <a:schemeClr val="tx1"/>
              </a:solidFill>
            </a:endParaRPr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93BFFCFC-F410-0A45-B277-5741F6B6EB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9927" y="2750747"/>
            <a:ext cx="7167989" cy="13565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3357C63B-8693-4A4D-831A-83CBEBEB8374}"/>
              </a:ext>
            </a:extLst>
          </p:cNvPr>
          <p:cNvSpPr/>
          <p:nvPr/>
        </p:nvSpPr>
        <p:spPr>
          <a:xfrm>
            <a:off x="4359927" y="2716241"/>
            <a:ext cx="848336" cy="247190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50436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709738" y="1522919"/>
            <a:ext cx="2057400" cy="44545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15366" name="Content Placeholder 2"/>
          <p:cNvSpPr txBox="1">
            <a:spLocks/>
          </p:cNvSpPr>
          <p:nvPr/>
        </p:nvSpPr>
        <p:spPr bwMode="auto">
          <a:xfrm>
            <a:off x="1709738" y="1524506"/>
            <a:ext cx="2057400" cy="445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518432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§"/>
            </a:pPr>
            <a:endParaRPr lang="en-GB" altLang="en-US" sz="1600" dirty="0">
              <a:solidFill>
                <a:srgbClr val="000000"/>
              </a:solidFill>
              <a:latin typeface="+mn-lt"/>
              <a:cs typeface="Arial" panose="020B0604020202020204" pitchFamily="34" charset="0"/>
            </a:endParaRPr>
          </a:p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GB" altLang="en-US" sz="1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Add the        custom Keywords pertinent to your manuscript       one-at-a-time</a:t>
            </a:r>
          </a:p>
          <a:p>
            <a:pPr marL="171450" indent="-171450">
              <a:lnSpc>
                <a:spcPct val="90000"/>
              </a:lnSpc>
              <a:buFontTx/>
              <a:buChar char="-"/>
            </a:pPr>
            <a:r>
              <a:rPr lang="en-GB" altLang="en-US" sz="14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You can add your own or select relevant ones from the list</a:t>
            </a:r>
          </a:p>
          <a:p>
            <a:pPr>
              <a:lnSpc>
                <a:spcPct val="90000"/>
              </a:lnSpc>
              <a:buNone/>
            </a:pPr>
            <a:endParaRPr lang="en-GB" altLang="en-US" sz="140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§"/>
            </a:pPr>
            <a:endParaRPr lang="en-GB" altLang="en-US" sz="1400" i="1" dirty="0">
              <a:solidFill>
                <a:srgbClr val="000000"/>
              </a:solidFill>
              <a:latin typeface="+mn-lt"/>
              <a:cs typeface="Arial" panose="020B0604020202020204" pitchFamily="34" charset="0"/>
            </a:endParaRPr>
          </a:p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GB" altLang="en-US" sz="1800" dirty="0">
                <a:solidFill>
                  <a:schemeClr val="tx1"/>
                </a:solidFill>
                <a:cs typeface="Arial" panose="020B0604020202020204" pitchFamily="34" charset="0"/>
              </a:rPr>
              <a:t>Click on “</a:t>
            </a:r>
            <a:r>
              <a:rPr lang="en-GB" altLang="en-US" sz="1800" b="1" dirty="0">
                <a:solidFill>
                  <a:schemeClr val="tx1"/>
                </a:solidFill>
                <a:cs typeface="Arial" panose="020B0604020202020204" pitchFamily="34" charset="0"/>
              </a:rPr>
              <a:t>Save keywords and Continue</a:t>
            </a:r>
            <a:r>
              <a:rPr lang="en-GB" altLang="en-US" sz="1800" dirty="0">
                <a:solidFill>
                  <a:schemeClr val="tx1"/>
                </a:solidFill>
                <a:cs typeface="Arial" panose="020B0604020202020204" pitchFamily="34" charset="0"/>
              </a:rPr>
              <a:t>”</a:t>
            </a:r>
          </a:p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§"/>
            </a:pPr>
            <a:endParaRPr lang="en-GB" altLang="en-US" sz="1400" i="1" dirty="0">
              <a:solidFill>
                <a:srgbClr val="000000"/>
              </a:solidFill>
              <a:latin typeface="+mn-lt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buNone/>
            </a:pPr>
            <a:endParaRPr lang="en-GB" altLang="en-US" sz="1400" i="1" dirty="0">
              <a:solidFill>
                <a:srgbClr val="00000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5367" name="Rectangle 1"/>
          <p:cNvSpPr>
            <a:spLocks noChangeArrowheads="1"/>
          </p:cNvSpPr>
          <p:nvPr/>
        </p:nvSpPr>
        <p:spPr bwMode="auto">
          <a:xfrm>
            <a:off x="1954214" y="661988"/>
            <a:ext cx="401539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518432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a-DK" altLang="en-US" sz="2000" b="1" dirty="0">
                <a:solidFill>
                  <a:schemeClr val="tx1"/>
                </a:solidFill>
              </a:rPr>
              <a:t>6. </a:t>
            </a:r>
            <a:r>
              <a:rPr lang="da-DK" altLang="en-US" sz="2000" b="1" dirty="0" err="1">
                <a:solidFill>
                  <a:schemeClr val="tx1"/>
                </a:solidFill>
              </a:rPr>
              <a:t>Keywords</a:t>
            </a:r>
            <a:r>
              <a:rPr lang="da-DK" altLang="en-US" sz="2000" dirty="0">
                <a:solidFill>
                  <a:schemeClr val="tx1"/>
                </a:solidFill>
              </a:rPr>
              <a:t> – Add custom keywords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B4638BC-3B79-42E3-B637-0956CE83C6F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1322"/>
          <a:stretch/>
        </p:blipFill>
        <p:spPr>
          <a:xfrm>
            <a:off x="4787414" y="1635228"/>
            <a:ext cx="6037761" cy="422990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" name="Arrow: Right 11">
            <a:extLst>
              <a:ext uri="{FF2B5EF4-FFF2-40B4-BE49-F238E27FC236}">
                <a16:creationId xmlns:a16="http://schemas.microsoft.com/office/drawing/2014/main" id="{5AFC0E59-5BAB-41A5-858E-884037958F03}"/>
              </a:ext>
            </a:extLst>
          </p:cNvPr>
          <p:cNvSpPr/>
          <p:nvPr/>
        </p:nvSpPr>
        <p:spPr>
          <a:xfrm rot="9142592">
            <a:off x="10662528" y="5230721"/>
            <a:ext cx="657953" cy="156631"/>
          </a:xfrm>
          <a:prstGeom prst="right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CB64767-429C-4D0B-916E-CC7B7365B6FB}"/>
              </a:ext>
            </a:extLst>
          </p:cNvPr>
          <p:cNvSpPr/>
          <p:nvPr/>
        </p:nvSpPr>
        <p:spPr>
          <a:xfrm>
            <a:off x="4938334" y="2604447"/>
            <a:ext cx="651583" cy="260103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8202249-AFC8-40FB-8050-8E9CDDA37159}"/>
              </a:ext>
            </a:extLst>
          </p:cNvPr>
          <p:cNvSpPr/>
          <p:nvPr/>
        </p:nvSpPr>
        <p:spPr>
          <a:xfrm>
            <a:off x="4941912" y="4323257"/>
            <a:ext cx="1071848" cy="260103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7337036-6F8F-4D1C-A3FE-AA5E0F08C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0A2BF-C31B-49C0-BB30-C8653D8ECBAB}" type="slidenum">
              <a:rPr lang="en-US" smtClean="0"/>
              <a:t>12</a:t>
            </a:fld>
            <a:r>
              <a:rPr lang="en-US" dirty="0"/>
              <a:t>/16</a:t>
            </a:r>
          </a:p>
        </p:txBody>
      </p:sp>
      <p:pic>
        <p:nvPicPr>
          <p:cNvPr id="10" name="Grafik 9" descr="Ein Bild, das Objekt enthält.&#10;&#10;Automatisch generierte Beschreibung">
            <a:extLst>
              <a:ext uri="{FF2B5EF4-FFF2-40B4-BE49-F238E27FC236}">
                <a16:creationId xmlns:a16="http://schemas.microsoft.com/office/drawing/2014/main" id="{90EE5B59-2697-42CC-BFD6-54D75C62BA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6146243"/>
            <a:ext cx="1004399" cy="392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724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3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954213" y="1192830"/>
            <a:ext cx="2382001" cy="53213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16388" name="Content Placeholder 2"/>
          <p:cNvSpPr txBox="1">
            <a:spLocks/>
          </p:cNvSpPr>
          <p:nvPr/>
        </p:nvSpPr>
        <p:spPr bwMode="auto">
          <a:xfrm>
            <a:off x="2059546" y="1294655"/>
            <a:ext cx="2276669" cy="422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518432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90000"/>
              </a:lnSpc>
              <a:buNone/>
            </a:pPr>
            <a:r>
              <a:rPr lang="en-GB" altLang="en-US" sz="1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     Upload one-at-a-time </a:t>
            </a:r>
            <a:r>
              <a:rPr lang="en-US" altLang="en-US" sz="1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your manuscript files. Be sure to include the compulsory documents </a:t>
            </a:r>
          </a:p>
          <a:p>
            <a:pPr>
              <a:lnSpc>
                <a:spcPct val="90000"/>
              </a:lnSpc>
              <a:buNone/>
            </a:pPr>
            <a:r>
              <a:rPr lang="en-US" altLang="en-US" sz="1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- </a:t>
            </a:r>
            <a:r>
              <a:rPr lang="en-US" altLang="en-US" sz="14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Select for each file the corresponding file type</a:t>
            </a:r>
            <a:r>
              <a:rPr lang="en-GB" altLang="en-US" sz="14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    </a:t>
            </a:r>
          </a:p>
          <a:p>
            <a:pPr>
              <a:lnSpc>
                <a:spcPct val="90000"/>
              </a:lnSpc>
              <a:buNone/>
            </a:pPr>
            <a:r>
              <a:rPr lang="en-GB" altLang="en-US" sz="16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     </a:t>
            </a:r>
            <a:endParaRPr lang="en-GB" altLang="en-US" sz="1050" dirty="0">
              <a:solidFill>
                <a:srgbClr val="000000"/>
              </a:solidFill>
              <a:latin typeface="+mn-lt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buNone/>
            </a:pPr>
            <a:r>
              <a:rPr lang="en-GB" altLang="en-US" sz="1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     After choosing each file, click on “</a:t>
            </a:r>
            <a:r>
              <a:rPr lang="en-GB" altLang="en-US" sz="1800" b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Upload File</a:t>
            </a:r>
            <a:r>
              <a:rPr lang="en-GB" altLang="en-US" sz="1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”</a:t>
            </a:r>
          </a:p>
          <a:p>
            <a:pPr>
              <a:lnSpc>
                <a:spcPct val="90000"/>
              </a:lnSpc>
              <a:buNone/>
            </a:pPr>
            <a:endParaRPr lang="en-GB" altLang="en-US" sz="1400" dirty="0">
              <a:solidFill>
                <a:srgbClr val="000000"/>
              </a:solidFill>
              <a:latin typeface="+mn-lt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buNone/>
            </a:pPr>
            <a:r>
              <a:rPr lang="en-US" altLang="en-US" sz="1800" dirty="0">
                <a:solidFill>
                  <a:srgbClr val="000000"/>
                </a:solidFill>
                <a:cs typeface="Arial" panose="020B0604020202020204" pitchFamily="34" charset="0"/>
              </a:rPr>
              <a:t>      Check the box when completing the section</a:t>
            </a:r>
          </a:p>
          <a:p>
            <a:pPr>
              <a:lnSpc>
                <a:spcPct val="90000"/>
              </a:lnSpc>
              <a:buNone/>
            </a:pPr>
            <a:endParaRPr lang="en-US" altLang="en-US" sz="1100" dirty="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buNone/>
            </a:pPr>
            <a:r>
              <a:rPr lang="en-GB" altLang="en-US" sz="1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     Click on “</a:t>
            </a:r>
            <a:r>
              <a:rPr lang="en-GB" altLang="en-US" sz="1800" b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Continue to next section</a:t>
            </a:r>
            <a:r>
              <a:rPr lang="en-GB" altLang="en-US" sz="1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”</a:t>
            </a:r>
          </a:p>
        </p:txBody>
      </p:sp>
      <p:sp>
        <p:nvSpPr>
          <p:cNvPr id="16389" name="Rectangle 1"/>
          <p:cNvSpPr>
            <a:spLocks noChangeArrowheads="1"/>
          </p:cNvSpPr>
          <p:nvPr/>
        </p:nvSpPr>
        <p:spPr bwMode="auto">
          <a:xfrm>
            <a:off x="1954214" y="661988"/>
            <a:ext cx="35550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518432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a-DK" altLang="en-US" sz="2000" b="1" dirty="0">
                <a:solidFill>
                  <a:schemeClr val="tx1"/>
                </a:solidFill>
              </a:rPr>
              <a:t>7. Documents</a:t>
            </a:r>
            <a:r>
              <a:rPr lang="da-DK" altLang="en-US" sz="2000" dirty="0">
                <a:solidFill>
                  <a:schemeClr val="tx1"/>
                </a:solidFill>
              </a:rPr>
              <a:t> – Choose the files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C177CE1-BCB2-455D-B397-6BC0267ED29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260"/>
          <a:stretch/>
        </p:blipFill>
        <p:spPr>
          <a:xfrm>
            <a:off x="5683065" y="1546720"/>
            <a:ext cx="5737831" cy="44016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Heptagon 9">
            <a:extLst>
              <a:ext uri="{FF2B5EF4-FFF2-40B4-BE49-F238E27FC236}">
                <a16:creationId xmlns:a16="http://schemas.microsoft.com/office/drawing/2014/main" id="{41392CC2-A76C-4A29-8EBD-9A9C1FA12584}"/>
              </a:ext>
            </a:extLst>
          </p:cNvPr>
          <p:cNvSpPr/>
          <p:nvPr/>
        </p:nvSpPr>
        <p:spPr>
          <a:xfrm>
            <a:off x="2184589" y="1342182"/>
            <a:ext cx="215469" cy="204538"/>
          </a:xfrm>
          <a:prstGeom prst="heptagon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1</a:t>
            </a:r>
          </a:p>
        </p:txBody>
      </p:sp>
      <p:sp>
        <p:nvSpPr>
          <p:cNvPr id="11" name="Heptagon 10">
            <a:extLst>
              <a:ext uri="{FF2B5EF4-FFF2-40B4-BE49-F238E27FC236}">
                <a16:creationId xmlns:a16="http://schemas.microsoft.com/office/drawing/2014/main" id="{882B1990-A8DB-4172-B001-8F6100F8A346}"/>
              </a:ext>
            </a:extLst>
          </p:cNvPr>
          <p:cNvSpPr/>
          <p:nvPr/>
        </p:nvSpPr>
        <p:spPr>
          <a:xfrm>
            <a:off x="7049462" y="4841311"/>
            <a:ext cx="215469" cy="204538"/>
          </a:xfrm>
          <a:prstGeom prst="heptagon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1</a:t>
            </a:r>
          </a:p>
        </p:txBody>
      </p:sp>
      <p:sp>
        <p:nvSpPr>
          <p:cNvPr id="13" name="Heptagon 12">
            <a:extLst>
              <a:ext uri="{FF2B5EF4-FFF2-40B4-BE49-F238E27FC236}">
                <a16:creationId xmlns:a16="http://schemas.microsoft.com/office/drawing/2014/main" id="{64E5C36C-4E81-46A9-A93A-0A8263C21FD6}"/>
              </a:ext>
            </a:extLst>
          </p:cNvPr>
          <p:cNvSpPr/>
          <p:nvPr/>
        </p:nvSpPr>
        <p:spPr>
          <a:xfrm>
            <a:off x="2184589" y="3569634"/>
            <a:ext cx="215469" cy="204538"/>
          </a:xfrm>
          <a:prstGeom prst="heptagon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2</a:t>
            </a:r>
          </a:p>
        </p:txBody>
      </p:sp>
      <p:sp>
        <p:nvSpPr>
          <p:cNvPr id="14" name="Heptagon 13">
            <a:extLst>
              <a:ext uri="{FF2B5EF4-FFF2-40B4-BE49-F238E27FC236}">
                <a16:creationId xmlns:a16="http://schemas.microsoft.com/office/drawing/2014/main" id="{CC564A39-9343-4CD8-A04A-D008178A12E3}"/>
              </a:ext>
            </a:extLst>
          </p:cNvPr>
          <p:cNvSpPr/>
          <p:nvPr/>
        </p:nvSpPr>
        <p:spPr>
          <a:xfrm>
            <a:off x="10393939" y="5591456"/>
            <a:ext cx="215469" cy="204538"/>
          </a:xfrm>
          <a:prstGeom prst="heptagon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2</a:t>
            </a:r>
          </a:p>
        </p:txBody>
      </p:sp>
      <p:sp>
        <p:nvSpPr>
          <p:cNvPr id="15" name="Heptagon 14">
            <a:extLst>
              <a:ext uri="{FF2B5EF4-FFF2-40B4-BE49-F238E27FC236}">
                <a16:creationId xmlns:a16="http://schemas.microsoft.com/office/drawing/2014/main" id="{3EBEFD2B-894D-4AE8-9863-ED1D67CB8FFD}"/>
              </a:ext>
            </a:extLst>
          </p:cNvPr>
          <p:cNvSpPr/>
          <p:nvPr/>
        </p:nvSpPr>
        <p:spPr>
          <a:xfrm>
            <a:off x="2184589" y="4636773"/>
            <a:ext cx="215469" cy="204538"/>
          </a:xfrm>
          <a:prstGeom prst="heptagon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3</a:t>
            </a:r>
          </a:p>
        </p:txBody>
      </p:sp>
      <p:sp>
        <p:nvSpPr>
          <p:cNvPr id="16" name="Heptagon 15">
            <a:extLst>
              <a:ext uri="{FF2B5EF4-FFF2-40B4-BE49-F238E27FC236}">
                <a16:creationId xmlns:a16="http://schemas.microsoft.com/office/drawing/2014/main" id="{2AB9235E-B0D0-4724-BED6-F2F2B7B54C0D}"/>
              </a:ext>
            </a:extLst>
          </p:cNvPr>
          <p:cNvSpPr/>
          <p:nvPr/>
        </p:nvSpPr>
        <p:spPr>
          <a:xfrm>
            <a:off x="2184588" y="5591455"/>
            <a:ext cx="215469" cy="204538"/>
          </a:xfrm>
          <a:prstGeom prst="heptagon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4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9115485-F246-4C5E-8E06-2E5B2C9C1B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6243" y="5475072"/>
            <a:ext cx="4818400" cy="102415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8" name="Heptagon 17">
            <a:extLst>
              <a:ext uri="{FF2B5EF4-FFF2-40B4-BE49-F238E27FC236}">
                <a16:creationId xmlns:a16="http://schemas.microsoft.com/office/drawing/2014/main" id="{F9B9B1EB-FCDD-4C3E-B92A-3A508848D978}"/>
              </a:ext>
            </a:extLst>
          </p:cNvPr>
          <p:cNvSpPr/>
          <p:nvPr/>
        </p:nvSpPr>
        <p:spPr>
          <a:xfrm>
            <a:off x="5008731" y="5979043"/>
            <a:ext cx="215469" cy="204538"/>
          </a:xfrm>
          <a:prstGeom prst="heptagon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3</a:t>
            </a:r>
          </a:p>
        </p:txBody>
      </p:sp>
      <p:sp>
        <p:nvSpPr>
          <p:cNvPr id="19" name="Heptagon 18">
            <a:extLst>
              <a:ext uri="{FF2B5EF4-FFF2-40B4-BE49-F238E27FC236}">
                <a16:creationId xmlns:a16="http://schemas.microsoft.com/office/drawing/2014/main" id="{22042849-CC5A-4918-ADAB-373F66DE477B}"/>
              </a:ext>
            </a:extLst>
          </p:cNvPr>
          <p:cNvSpPr/>
          <p:nvPr/>
        </p:nvSpPr>
        <p:spPr>
          <a:xfrm>
            <a:off x="8374806" y="5948348"/>
            <a:ext cx="215469" cy="204538"/>
          </a:xfrm>
          <a:prstGeom prst="heptagon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4</a:t>
            </a:r>
          </a:p>
        </p:txBody>
      </p:sp>
      <p:sp>
        <p:nvSpPr>
          <p:cNvPr id="20" name="Lightning Bolt 17">
            <a:extLst>
              <a:ext uri="{FF2B5EF4-FFF2-40B4-BE49-F238E27FC236}">
                <a16:creationId xmlns:a16="http://schemas.microsoft.com/office/drawing/2014/main" id="{96AACD40-9981-4054-81FF-C1ED9EB96166}"/>
              </a:ext>
            </a:extLst>
          </p:cNvPr>
          <p:cNvSpPr/>
          <p:nvPr/>
        </p:nvSpPr>
        <p:spPr>
          <a:xfrm rot="16200000">
            <a:off x="5014198" y="5721899"/>
            <a:ext cx="204537" cy="148188"/>
          </a:xfrm>
          <a:custGeom>
            <a:avLst/>
            <a:gdLst>
              <a:gd name="connsiteX0" fmla="*/ 8472 w 21600"/>
              <a:gd name="connsiteY0" fmla="*/ 0 h 21600"/>
              <a:gd name="connsiteX1" fmla="*/ 12860 w 21600"/>
              <a:gd name="connsiteY1" fmla="*/ 6080 h 21600"/>
              <a:gd name="connsiteX2" fmla="*/ 11050 w 21600"/>
              <a:gd name="connsiteY2" fmla="*/ 6797 h 21600"/>
              <a:gd name="connsiteX3" fmla="*/ 16577 w 21600"/>
              <a:gd name="connsiteY3" fmla="*/ 12007 h 21600"/>
              <a:gd name="connsiteX4" fmla="*/ 14767 w 21600"/>
              <a:gd name="connsiteY4" fmla="*/ 12877 h 21600"/>
              <a:gd name="connsiteX5" fmla="*/ 21600 w 21600"/>
              <a:gd name="connsiteY5" fmla="*/ 21600 h 21600"/>
              <a:gd name="connsiteX6" fmla="*/ 10012 w 21600"/>
              <a:gd name="connsiteY6" fmla="*/ 14915 h 21600"/>
              <a:gd name="connsiteX7" fmla="*/ 12222 w 21600"/>
              <a:gd name="connsiteY7" fmla="*/ 13987 h 21600"/>
              <a:gd name="connsiteX8" fmla="*/ 5022 w 21600"/>
              <a:gd name="connsiteY8" fmla="*/ 9705 h 21600"/>
              <a:gd name="connsiteX9" fmla="*/ 7602 w 21600"/>
              <a:gd name="connsiteY9" fmla="*/ 8382 h 21600"/>
              <a:gd name="connsiteX10" fmla="*/ 0 w 21600"/>
              <a:gd name="connsiteY10" fmla="*/ 3890 h 21600"/>
              <a:gd name="connsiteX11" fmla="*/ 8472 w 21600"/>
              <a:gd name="connsiteY11" fmla="*/ 0 h 21600"/>
              <a:gd name="connsiteX0" fmla="*/ 8472 w 21600"/>
              <a:gd name="connsiteY0" fmla="*/ 0 h 21600"/>
              <a:gd name="connsiteX1" fmla="*/ 6683 w 21600"/>
              <a:gd name="connsiteY1" fmla="*/ 4976 h 21600"/>
              <a:gd name="connsiteX2" fmla="*/ 11050 w 21600"/>
              <a:gd name="connsiteY2" fmla="*/ 6797 h 21600"/>
              <a:gd name="connsiteX3" fmla="*/ 16577 w 21600"/>
              <a:gd name="connsiteY3" fmla="*/ 12007 h 21600"/>
              <a:gd name="connsiteX4" fmla="*/ 14767 w 21600"/>
              <a:gd name="connsiteY4" fmla="*/ 12877 h 21600"/>
              <a:gd name="connsiteX5" fmla="*/ 21600 w 21600"/>
              <a:gd name="connsiteY5" fmla="*/ 21600 h 21600"/>
              <a:gd name="connsiteX6" fmla="*/ 10012 w 21600"/>
              <a:gd name="connsiteY6" fmla="*/ 14915 h 21600"/>
              <a:gd name="connsiteX7" fmla="*/ 12222 w 21600"/>
              <a:gd name="connsiteY7" fmla="*/ 13987 h 21600"/>
              <a:gd name="connsiteX8" fmla="*/ 5022 w 21600"/>
              <a:gd name="connsiteY8" fmla="*/ 9705 h 21600"/>
              <a:gd name="connsiteX9" fmla="*/ 7602 w 21600"/>
              <a:gd name="connsiteY9" fmla="*/ 8382 h 21600"/>
              <a:gd name="connsiteX10" fmla="*/ 0 w 21600"/>
              <a:gd name="connsiteY10" fmla="*/ 3890 h 21600"/>
              <a:gd name="connsiteX11" fmla="*/ 8472 w 21600"/>
              <a:gd name="connsiteY11" fmla="*/ 0 h 21600"/>
              <a:gd name="connsiteX0" fmla="*/ 8472 w 21600"/>
              <a:gd name="connsiteY0" fmla="*/ 0 h 21600"/>
              <a:gd name="connsiteX1" fmla="*/ 6683 w 21600"/>
              <a:gd name="connsiteY1" fmla="*/ 4976 h 21600"/>
              <a:gd name="connsiteX2" fmla="*/ 7849 w 21600"/>
              <a:gd name="connsiteY2" fmla="*/ 7145 h 21600"/>
              <a:gd name="connsiteX3" fmla="*/ 16577 w 21600"/>
              <a:gd name="connsiteY3" fmla="*/ 12007 h 21600"/>
              <a:gd name="connsiteX4" fmla="*/ 14767 w 21600"/>
              <a:gd name="connsiteY4" fmla="*/ 12877 h 21600"/>
              <a:gd name="connsiteX5" fmla="*/ 21600 w 21600"/>
              <a:gd name="connsiteY5" fmla="*/ 21600 h 21600"/>
              <a:gd name="connsiteX6" fmla="*/ 10012 w 21600"/>
              <a:gd name="connsiteY6" fmla="*/ 14915 h 21600"/>
              <a:gd name="connsiteX7" fmla="*/ 12222 w 21600"/>
              <a:gd name="connsiteY7" fmla="*/ 13987 h 21600"/>
              <a:gd name="connsiteX8" fmla="*/ 5022 w 21600"/>
              <a:gd name="connsiteY8" fmla="*/ 9705 h 21600"/>
              <a:gd name="connsiteX9" fmla="*/ 7602 w 21600"/>
              <a:gd name="connsiteY9" fmla="*/ 8382 h 21600"/>
              <a:gd name="connsiteX10" fmla="*/ 0 w 21600"/>
              <a:gd name="connsiteY10" fmla="*/ 3890 h 21600"/>
              <a:gd name="connsiteX11" fmla="*/ 8472 w 21600"/>
              <a:gd name="connsiteY11" fmla="*/ 0 h 21600"/>
              <a:gd name="connsiteX0" fmla="*/ 8472 w 21600"/>
              <a:gd name="connsiteY0" fmla="*/ 0 h 21600"/>
              <a:gd name="connsiteX1" fmla="*/ 6683 w 21600"/>
              <a:gd name="connsiteY1" fmla="*/ 4976 h 21600"/>
              <a:gd name="connsiteX2" fmla="*/ 7849 w 21600"/>
              <a:gd name="connsiteY2" fmla="*/ 7145 h 21600"/>
              <a:gd name="connsiteX3" fmla="*/ 10335 w 21600"/>
              <a:gd name="connsiteY3" fmla="*/ 11073 h 21600"/>
              <a:gd name="connsiteX4" fmla="*/ 14767 w 21600"/>
              <a:gd name="connsiteY4" fmla="*/ 12877 h 21600"/>
              <a:gd name="connsiteX5" fmla="*/ 21600 w 21600"/>
              <a:gd name="connsiteY5" fmla="*/ 21600 h 21600"/>
              <a:gd name="connsiteX6" fmla="*/ 10012 w 21600"/>
              <a:gd name="connsiteY6" fmla="*/ 14915 h 21600"/>
              <a:gd name="connsiteX7" fmla="*/ 12222 w 21600"/>
              <a:gd name="connsiteY7" fmla="*/ 13987 h 21600"/>
              <a:gd name="connsiteX8" fmla="*/ 5022 w 21600"/>
              <a:gd name="connsiteY8" fmla="*/ 9705 h 21600"/>
              <a:gd name="connsiteX9" fmla="*/ 7602 w 21600"/>
              <a:gd name="connsiteY9" fmla="*/ 8382 h 21600"/>
              <a:gd name="connsiteX10" fmla="*/ 0 w 21600"/>
              <a:gd name="connsiteY10" fmla="*/ 3890 h 21600"/>
              <a:gd name="connsiteX11" fmla="*/ 8472 w 21600"/>
              <a:gd name="connsiteY11" fmla="*/ 0 h 21600"/>
              <a:gd name="connsiteX0" fmla="*/ 8472 w 21600"/>
              <a:gd name="connsiteY0" fmla="*/ 0 h 21600"/>
              <a:gd name="connsiteX1" fmla="*/ 6683 w 21600"/>
              <a:gd name="connsiteY1" fmla="*/ 4976 h 21600"/>
              <a:gd name="connsiteX2" fmla="*/ 7849 w 21600"/>
              <a:gd name="connsiteY2" fmla="*/ 7145 h 21600"/>
              <a:gd name="connsiteX3" fmla="*/ 10335 w 21600"/>
              <a:gd name="connsiteY3" fmla="*/ 11073 h 21600"/>
              <a:gd name="connsiteX4" fmla="*/ 14767 w 21600"/>
              <a:gd name="connsiteY4" fmla="*/ 12877 h 21600"/>
              <a:gd name="connsiteX5" fmla="*/ 21600 w 21600"/>
              <a:gd name="connsiteY5" fmla="*/ 21600 h 21600"/>
              <a:gd name="connsiteX6" fmla="*/ 10012 w 21600"/>
              <a:gd name="connsiteY6" fmla="*/ 14915 h 21600"/>
              <a:gd name="connsiteX7" fmla="*/ 12222 w 21600"/>
              <a:gd name="connsiteY7" fmla="*/ 13987 h 21600"/>
              <a:gd name="connsiteX8" fmla="*/ 5022 w 21600"/>
              <a:gd name="connsiteY8" fmla="*/ 9705 h 21600"/>
              <a:gd name="connsiteX9" fmla="*/ 2339 w 21600"/>
              <a:gd name="connsiteY9" fmla="*/ 7364 h 21600"/>
              <a:gd name="connsiteX10" fmla="*/ 0 w 21600"/>
              <a:gd name="connsiteY10" fmla="*/ 3890 h 21600"/>
              <a:gd name="connsiteX11" fmla="*/ 8472 w 21600"/>
              <a:gd name="connsiteY11" fmla="*/ 0 h 21600"/>
              <a:gd name="connsiteX0" fmla="*/ 11747 w 24875"/>
              <a:gd name="connsiteY0" fmla="*/ 0 h 21600"/>
              <a:gd name="connsiteX1" fmla="*/ 9958 w 24875"/>
              <a:gd name="connsiteY1" fmla="*/ 4976 h 21600"/>
              <a:gd name="connsiteX2" fmla="*/ 11124 w 24875"/>
              <a:gd name="connsiteY2" fmla="*/ 7145 h 21600"/>
              <a:gd name="connsiteX3" fmla="*/ 13610 w 24875"/>
              <a:gd name="connsiteY3" fmla="*/ 11073 h 21600"/>
              <a:gd name="connsiteX4" fmla="*/ 18042 w 24875"/>
              <a:gd name="connsiteY4" fmla="*/ 12877 h 21600"/>
              <a:gd name="connsiteX5" fmla="*/ 24875 w 24875"/>
              <a:gd name="connsiteY5" fmla="*/ 21600 h 21600"/>
              <a:gd name="connsiteX6" fmla="*/ 13287 w 24875"/>
              <a:gd name="connsiteY6" fmla="*/ 14915 h 21600"/>
              <a:gd name="connsiteX7" fmla="*/ 15497 w 24875"/>
              <a:gd name="connsiteY7" fmla="*/ 13987 h 21600"/>
              <a:gd name="connsiteX8" fmla="*/ 8297 w 24875"/>
              <a:gd name="connsiteY8" fmla="*/ 9705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11124 w 24875"/>
              <a:gd name="connsiteY2" fmla="*/ 7145 h 21600"/>
              <a:gd name="connsiteX3" fmla="*/ 13610 w 24875"/>
              <a:gd name="connsiteY3" fmla="*/ 11073 h 21600"/>
              <a:gd name="connsiteX4" fmla="*/ 18042 w 24875"/>
              <a:gd name="connsiteY4" fmla="*/ 12877 h 21600"/>
              <a:gd name="connsiteX5" fmla="*/ 24875 w 24875"/>
              <a:gd name="connsiteY5" fmla="*/ 21600 h 21600"/>
              <a:gd name="connsiteX6" fmla="*/ 13287 w 24875"/>
              <a:gd name="connsiteY6" fmla="*/ 14915 h 21600"/>
              <a:gd name="connsiteX7" fmla="*/ 15497 w 24875"/>
              <a:gd name="connsiteY7" fmla="*/ 13987 h 21600"/>
              <a:gd name="connsiteX8" fmla="*/ 8297 w 24875"/>
              <a:gd name="connsiteY8" fmla="*/ 9705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9397 w 24875"/>
              <a:gd name="connsiteY2" fmla="*/ 7594 h 21600"/>
              <a:gd name="connsiteX3" fmla="*/ 13610 w 24875"/>
              <a:gd name="connsiteY3" fmla="*/ 11073 h 21600"/>
              <a:gd name="connsiteX4" fmla="*/ 18042 w 24875"/>
              <a:gd name="connsiteY4" fmla="*/ 12877 h 21600"/>
              <a:gd name="connsiteX5" fmla="*/ 24875 w 24875"/>
              <a:gd name="connsiteY5" fmla="*/ 21600 h 21600"/>
              <a:gd name="connsiteX6" fmla="*/ 13287 w 24875"/>
              <a:gd name="connsiteY6" fmla="*/ 14915 h 21600"/>
              <a:gd name="connsiteX7" fmla="*/ 15497 w 24875"/>
              <a:gd name="connsiteY7" fmla="*/ 13987 h 21600"/>
              <a:gd name="connsiteX8" fmla="*/ 8297 w 24875"/>
              <a:gd name="connsiteY8" fmla="*/ 9705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9397 w 24875"/>
              <a:gd name="connsiteY2" fmla="*/ 7594 h 21600"/>
              <a:gd name="connsiteX3" fmla="*/ 13610 w 24875"/>
              <a:gd name="connsiteY3" fmla="*/ 11073 h 21600"/>
              <a:gd name="connsiteX4" fmla="*/ 18042 w 24875"/>
              <a:gd name="connsiteY4" fmla="*/ 12877 h 21600"/>
              <a:gd name="connsiteX5" fmla="*/ 24875 w 24875"/>
              <a:gd name="connsiteY5" fmla="*/ 21600 h 21600"/>
              <a:gd name="connsiteX6" fmla="*/ 13287 w 24875"/>
              <a:gd name="connsiteY6" fmla="*/ 14915 h 21600"/>
              <a:gd name="connsiteX7" fmla="*/ 11516 w 24875"/>
              <a:gd name="connsiteY7" fmla="*/ 13354 h 21600"/>
              <a:gd name="connsiteX8" fmla="*/ 8297 w 24875"/>
              <a:gd name="connsiteY8" fmla="*/ 9705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9397 w 24875"/>
              <a:gd name="connsiteY2" fmla="*/ 7594 h 21600"/>
              <a:gd name="connsiteX3" fmla="*/ 13610 w 24875"/>
              <a:gd name="connsiteY3" fmla="*/ 11073 h 21600"/>
              <a:gd name="connsiteX4" fmla="*/ 18042 w 24875"/>
              <a:gd name="connsiteY4" fmla="*/ 12877 h 21600"/>
              <a:gd name="connsiteX5" fmla="*/ 24875 w 24875"/>
              <a:gd name="connsiteY5" fmla="*/ 21600 h 21600"/>
              <a:gd name="connsiteX6" fmla="*/ 13287 w 24875"/>
              <a:gd name="connsiteY6" fmla="*/ 14915 h 21600"/>
              <a:gd name="connsiteX7" fmla="*/ 11516 w 24875"/>
              <a:gd name="connsiteY7" fmla="*/ 13354 h 21600"/>
              <a:gd name="connsiteX8" fmla="*/ 7412 w 24875"/>
              <a:gd name="connsiteY8" fmla="*/ 9564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9397 w 24875"/>
              <a:gd name="connsiteY2" fmla="*/ 7594 h 21600"/>
              <a:gd name="connsiteX3" fmla="*/ 13610 w 24875"/>
              <a:gd name="connsiteY3" fmla="*/ 11073 h 21600"/>
              <a:gd name="connsiteX4" fmla="*/ 16004 w 24875"/>
              <a:gd name="connsiteY4" fmla="*/ 13638 h 21600"/>
              <a:gd name="connsiteX5" fmla="*/ 24875 w 24875"/>
              <a:gd name="connsiteY5" fmla="*/ 21600 h 21600"/>
              <a:gd name="connsiteX6" fmla="*/ 13287 w 24875"/>
              <a:gd name="connsiteY6" fmla="*/ 14915 h 21600"/>
              <a:gd name="connsiteX7" fmla="*/ 11516 w 24875"/>
              <a:gd name="connsiteY7" fmla="*/ 13354 h 21600"/>
              <a:gd name="connsiteX8" fmla="*/ 7412 w 24875"/>
              <a:gd name="connsiteY8" fmla="*/ 9564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9397 w 24875"/>
              <a:gd name="connsiteY2" fmla="*/ 7594 h 21600"/>
              <a:gd name="connsiteX3" fmla="*/ 12017 w 24875"/>
              <a:gd name="connsiteY3" fmla="*/ 11001 h 21600"/>
              <a:gd name="connsiteX4" fmla="*/ 16004 w 24875"/>
              <a:gd name="connsiteY4" fmla="*/ 13638 h 21600"/>
              <a:gd name="connsiteX5" fmla="*/ 24875 w 24875"/>
              <a:gd name="connsiteY5" fmla="*/ 21600 h 21600"/>
              <a:gd name="connsiteX6" fmla="*/ 13287 w 24875"/>
              <a:gd name="connsiteY6" fmla="*/ 14915 h 21600"/>
              <a:gd name="connsiteX7" fmla="*/ 11516 w 24875"/>
              <a:gd name="connsiteY7" fmla="*/ 13354 h 21600"/>
              <a:gd name="connsiteX8" fmla="*/ 7412 w 24875"/>
              <a:gd name="connsiteY8" fmla="*/ 9564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9397 w 24875"/>
              <a:gd name="connsiteY2" fmla="*/ 7594 h 21600"/>
              <a:gd name="connsiteX3" fmla="*/ 12017 w 24875"/>
              <a:gd name="connsiteY3" fmla="*/ 11001 h 21600"/>
              <a:gd name="connsiteX4" fmla="*/ 15427 w 24875"/>
              <a:gd name="connsiteY4" fmla="*/ 14089 h 21600"/>
              <a:gd name="connsiteX5" fmla="*/ 24875 w 24875"/>
              <a:gd name="connsiteY5" fmla="*/ 21600 h 21600"/>
              <a:gd name="connsiteX6" fmla="*/ 13287 w 24875"/>
              <a:gd name="connsiteY6" fmla="*/ 14915 h 21600"/>
              <a:gd name="connsiteX7" fmla="*/ 11516 w 24875"/>
              <a:gd name="connsiteY7" fmla="*/ 13354 h 21600"/>
              <a:gd name="connsiteX8" fmla="*/ 7412 w 24875"/>
              <a:gd name="connsiteY8" fmla="*/ 9564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9397 w 24875"/>
              <a:gd name="connsiteY2" fmla="*/ 7594 h 21600"/>
              <a:gd name="connsiteX3" fmla="*/ 12017 w 24875"/>
              <a:gd name="connsiteY3" fmla="*/ 11001 h 21600"/>
              <a:gd name="connsiteX4" fmla="*/ 15427 w 24875"/>
              <a:gd name="connsiteY4" fmla="*/ 14089 h 21600"/>
              <a:gd name="connsiteX5" fmla="*/ 24875 w 24875"/>
              <a:gd name="connsiteY5" fmla="*/ 21600 h 21600"/>
              <a:gd name="connsiteX6" fmla="*/ 13553 w 24875"/>
              <a:gd name="connsiteY6" fmla="*/ 14776 h 21600"/>
              <a:gd name="connsiteX7" fmla="*/ 11516 w 24875"/>
              <a:gd name="connsiteY7" fmla="*/ 13354 h 21600"/>
              <a:gd name="connsiteX8" fmla="*/ 7412 w 24875"/>
              <a:gd name="connsiteY8" fmla="*/ 9564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9397 w 24875"/>
              <a:gd name="connsiteY2" fmla="*/ 7594 h 21600"/>
              <a:gd name="connsiteX3" fmla="*/ 12017 w 24875"/>
              <a:gd name="connsiteY3" fmla="*/ 11001 h 21600"/>
              <a:gd name="connsiteX4" fmla="*/ 15427 w 24875"/>
              <a:gd name="connsiteY4" fmla="*/ 14089 h 21600"/>
              <a:gd name="connsiteX5" fmla="*/ 24875 w 24875"/>
              <a:gd name="connsiteY5" fmla="*/ 21600 h 21600"/>
              <a:gd name="connsiteX6" fmla="*/ 13553 w 24875"/>
              <a:gd name="connsiteY6" fmla="*/ 14776 h 21600"/>
              <a:gd name="connsiteX7" fmla="*/ 11740 w 24875"/>
              <a:gd name="connsiteY7" fmla="*/ 12485 h 21600"/>
              <a:gd name="connsiteX8" fmla="*/ 7412 w 24875"/>
              <a:gd name="connsiteY8" fmla="*/ 9564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8651 w 21779"/>
              <a:gd name="connsiteY0" fmla="*/ 0 h 21600"/>
              <a:gd name="connsiteX1" fmla="*/ 4382 w 21779"/>
              <a:gd name="connsiteY1" fmla="*/ 5667 h 21600"/>
              <a:gd name="connsiteX2" fmla="*/ 6301 w 21779"/>
              <a:gd name="connsiteY2" fmla="*/ 7594 h 21600"/>
              <a:gd name="connsiteX3" fmla="*/ 8921 w 21779"/>
              <a:gd name="connsiteY3" fmla="*/ 11001 h 21600"/>
              <a:gd name="connsiteX4" fmla="*/ 12331 w 21779"/>
              <a:gd name="connsiteY4" fmla="*/ 14089 h 21600"/>
              <a:gd name="connsiteX5" fmla="*/ 21779 w 21779"/>
              <a:gd name="connsiteY5" fmla="*/ 21600 h 21600"/>
              <a:gd name="connsiteX6" fmla="*/ 10457 w 21779"/>
              <a:gd name="connsiteY6" fmla="*/ 14776 h 21600"/>
              <a:gd name="connsiteX7" fmla="*/ 8644 w 21779"/>
              <a:gd name="connsiteY7" fmla="*/ 12485 h 21600"/>
              <a:gd name="connsiteX8" fmla="*/ 4316 w 21779"/>
              <a:gd name="connsiteY8" fmla="*/ 9564 h 21600"/>
              <a:gd name="connsiteX9" fmla="*/ 0 w 21779"/>
              <a:gd name="connsiteY9" fmla="*/ 5516 h 21600"/>
              <a:gd name="connsiteX10" fmla="*/ 179 w 21779"/>
              <a:gd name="connsiteY10" fmla="*/ 3890 h 21600"/>
              <a:gd name="connsiteX11" fmla="*/ 8651 w 21779"/>
              <a:gd name="connsiteY11" fmla="*/ 0 h 21600"/>
              <a:gd name="connsiteX0" fmla="*/ 10863 w 23991"/>
              <a:gd name="connsiteY0" fmla="*/ 0 h 21600"/>
              <a:gd name="connsiteX1" fmla="*/ 6594 w 23991"/>
              <a:gd name="connsiteY1" fmla="*/ 5667 h 21600"/>
              <a:gd name="connsiteX2" fmla="*/ 8513 w 23991"/>
              <a:gd name="connsiteY2" fmla="*/ 7594 h 21600"/>
              <a:gd name="connsiteX3" fmla="*/ 11133 w 23991"/>
              <a:gd name="connsiteY3" fmla="*/ 11001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2669 w 23991"/>
              <a:gd name="connsiteY6" fmla="*/ 14776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2391 w 23991"/>
              <a:gd name="connsiteY10" fmla="*/ 3890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6594 w 23991"/>
              <a:gd name="connsiteY1" fmla="*/ 5667 h 21600"/>
              <a:gd name="connsiteX2" fmla="*/ 8513 w 23991"/>
              <a:gd name="connsiteY2" fmla="*/ 7594 h 21600"/>
              <a:gd name="connsiteX3" fmla="*/ 11133 w 23991"/>
              <a:gd name="connsiteY3" fmla="*/ 11001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2391 w 23991"/>
              <a:gd name="connsiteY10" fmla="*/ 3890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6594 w 23991"/>
              <a:gd name="connsiteY1" fmla="*/ 5667 h 21600"/>
              <a:gd name="connsiteX2" fmla="*/ 6709 w 23991"/>
              <a:gd name="connsiteY2" fmla="*/ 8075 h 21600"/>
              <a:gd name="connsiteX3" fmla="*/ 11133 w 23991"/>
              <a:gd name="connsiteY3" fmla="*/ 11001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2391 w 23991"/>
              <a:gd name="connsiteY10" fmla="*/ 3890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4214 w 23991"/>
              <a:gd name="connsiteY1" fmla="*/ 5816 h 21600"/>
              <a:gd name="connsiteX2" fmla="*/ 6709 w 23991"/>
              <a:gd name="connsiteY2" fmla="*/ 8075 h 21600"/>
              <a:gd name="connsiteX3" fmla="*/ 11133 w 23991"/>
              <a:gd name="connsiteY3" fmla="*/ 11001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2391 w 23991"/>
              <a:gd name="connsiteY10" fmla="*/ 3890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4214 w 23991"/>
              <a:gd name="connsiteY1" fmla="*/ 5816 h 21600"/>
              <a:gd name="connsiteX2" fmla="*/ 6709 w 23991"/>
              <a:gd name="connsiteY2" fmla="*/ 8075 h 21600"/>
              <a:gd name="connsiteX3" fmla="*/ 10507 w 23991"/>
              <a:gd name="connsiteY3" fmla="*/ 10890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2391 w 23991"/>
              <a:gd name="connsiteY10" fmla="*/ 3890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5041 w 23991"/>
              <a:gd name="connsiteY1" fmla="*/ 5619 h 21600"/>
              <a:gd name="connsiteX2" fmla="*/ 6709 w 23991"/>
              <a:gd name="connsiteY2" fmla="*/ 8075 h 21600"/>
              <a:gd name="connsiteX3" fmla="*/ 10507 w 23991"/>
              <a:gd name="connsiteY3" fmla="*/ 10890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2391 w 23991"/>
              <a:gd name="connsiteY10" fmla="*/ 3890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5041 w 23991"/>
              <a:gd name="connsiteY1" fmla="*/ 5619 h 21600"/>
              <a:gd name="connsiteX2" fmla="*/ 6709 w 23991"/>
              <a:gd name="connsiteY2" fmla="*/ 8075 h 21600"/>
              <a:gd name="connsiteX3" fmla="*/ 10507 w 23991"/>
              <a:gd name="connsiteY3" fmla="*/ 10890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2893 w 23991"/>
              <a:gd name="connsiteY10" fmla="*/ 3406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5041 w 23991"/>
              <a:gd name="connsiteY1" fmla="*/ 5619 h 21600"/>
              <a:gd name="connsiteX2" fmla="*/ 6709 w 23991"/>
              <a:gd name="connsiteY2" fmla="*/ 8075 h 21600"/>
              <a:gd name="connsiteX3" fmla="*/ 10507 w 23991"/>
              <a:gd name="connsiteY3" fmla="*/ 10890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4121 w 23991"/>
              <a:gd name="connsiteY10" fmla="*/ 3166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5041 w 23991"/>
              <a:gd name="connsiteY1" fmla="*/ 5619 h 21600"/>
              <a:gd name="connsiteX2" fmla="*/ 6709 w 23991"/>
              <a:gd name="connsiteY2" fmla="*/ 8075 h 21600"/>
              <a:gd name="connsiteX3" fmla="*/ 10507 w 23991"/>
              <a:gd name="connsiteY3" fmla="*/ 10890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4072 w 23991"/>
              <a:gd name="connsiteY10" fmla="*/ 2813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5041 w 23991"/>
              <a:gd name="connsiteY1" fmla="*/ 5619 h 21600"/>
              <a:gd name="connsiteX2" fmla="*/ 6985 w 23991"/>
              <a:gd name="connsiteY2" fmla="*/ 8009 h 21600"/>
              <a:gd name="connsiteX3" fmla="*/ 10507 w 23991"/>
              <a:gd name="connsiteY3" fmla="*/ 10890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4072 w 23991"/>
              <a:gd name="connsiteY10" fmla="*/ 2813 h 21600"/>
              <a:gd name="connsiteX11" fmla="*/ 10863 w 23991"/>
              <a:gd name="connsiteY11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991" h="21600">
                <a:moveTo>
                  <a:pt x="10863" y="0"/>
                </a:moveTo>
                <a:lnTo>
                  <a:pt x="5041" y="5619"/>
                </a:lnTo>
                <a:cubicBezTo>
                  <a:pt x="5079" y="6422"/>
                  <a:pt x="6947" y="7206"/>
                  <a:pt x="6985" y="8009"/>
                </a:cubicBezTo>
                <a:lnTo>
                  <a:pt x="10507" y="10890"/>
                </a:lnTo>
                <a:lnTo>
                  <a:pt x="14543" y="14089"/>
                </a:lnTo>
                <a:lnTo>
                  <a:pt x="23991" y="21600"/>
                </a:lnTo>
                <a:lnTo>
                  <a:pt x="13296" y="14315"/>
                </a:lnTo>
                <a:lnTo>
                  <a:pt x="10856" y="12485"/>
                </a:lnTo>
                <a:lnTo>
                  <a:pt x="6528" y="9564"/>
                </a:lnTo>
                <a:lnTo>
                  <a:pt x="0" y="5164"/>
                </a:lnTo>
                <a:cubicBezTo>
                  <a:pt x="60" y="4622"/>
                  <a:pt x="4012" y="3355"/>
                  <a:pt x="4072" y="2813"/>
                </a:cubicBezTo>
                <a:lnTo>
                  <a:pt x="10863" y="0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026BCD-6921-4A71-AFB4-31C647B46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0A2BF-C31B-49C0-BB30-C8653D8ECBAB}" type="slidenum">
              <a:rPr lang="en-US" smtClean="0"/>
              <a:t>13</a:t>
            </a:fld>
            <a:r>
              <a:rPr lang="en-US" dirty="0"/>
              <a:t>/16</a:t>
            </a:r>
          </a:p>
        </p:txBody>
      </p:sp>
      <p:pic>
        <p:nvPicPr>
          <p:cNvPr id="17" name="Grafik 16" descr="Ein Bild, das Objekt enthält.&#10;&#10;Automatisch generierte Beschreibung">
            <a:extLst>
              <a:ext uri="{FF2B5EF4-FFF2-40B4-BE49-F238E27FC236}">
                <a16:creationId xmlns:a16="http://schemas.microsoft.com/office/drawing/2014/main" id="{583D9106-70BE-42A0-AAB9-D24BDADC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6146243"/>
            <a:ext cx="1004399" cy="39266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9330265-B2C2-2F4C-9B78-456A627219E2}"/>
              </a:ext>
            </a:extLst>
          </p:cNvPr>
          <p:cNvSpPr/>
          <p:nvPr/>
        </p:nvSpPr>
        <p:spPr>
          <a:xfrm>
            <a:off x="5832088" y="4015172"/>
            <a:ext cx="2850655" cy="2045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1209D0F-AD3F-7D4C-A3F7-32656A0DA4C6}"/>
              </a:ext>
            </a:extLst>
          </p:cNvPr>
          <p:cNvSpPr/>
          <p:nvPr/>
        </p:nvSpPr>
        <p:spPr>
          <a:xfrm>
            <a:off x="5832088" y="2698690"/>
            <a:ext cx="5343911" cy="5779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879A747-A3ED-6E42-BEFF-CC88BD7BED9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58"/>
          <a:stretch/>
        </p:blipFill>
        <p:spPr>
          <a:xfrm>
            <a:off x="5832088" y="1964969"/>
            <a:ext cx="5343911" cy="1311631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5E2D3831-4B60-BB45-A3AE-B4003EAC6260}"/>
              </a:ext>
            </a:extLst>
          </p:cNvPr>
          <p:cNvSpPr/>
          <p:nvPr/>
        </p:nvSpPr>
        <p:spPr>
          <a:xfrm>
            <a:off x="5839603" y="3245231"/>
            <a:ext cx="5400000" cy="4496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04077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  <p:bldP spid="14" grpId="0" animBg="1"/>
      <p:bldP spid="15" grpId="0" animBg="1"/>
      <p:bldP spid="16" grpId="0" animBg="1"/>
      <p:bldP spid="18" grpId="0" animBg="1"/>
      <p:bldP spid="19" grpId="0" animBg="1"/>
      <p:bldP spid="2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885951" y="1252539"/>
            <a:ext cx="2201863" cy="46060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18436" name="Content Placeholder 2"/>
          <p:cNvSpPr txBox="1">
            <a:spLocks/>
          </p:cNvSpPr>
          <p:nvPr/>
        </p:nvSpPr>
        <p:spPr bwMode="auto">
          <a:xfrm>
            <a:off x="1885951" y="1332034"/>
            <a:ext cx="2201863" cy="4699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518432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altLang="en-US" sz="17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Suggested Reviewers are often requested as a standard by the journal’s portal</a:t>
            </a:r>
          </a:p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GB" altLang="en-US" sz="1700" dirty="0">
                <a:solidFill>
                  <a:schemeClr val="tx1"/>
                </a:solidFill>
                <a:cs typeface="Arial" panose="020B0604020202020204" pitchFamily="34" charset="0"/>
              </a:rPr>
              <a:t>Click on  “</a:t>
            </a:r>
            <a:r>
              <a:rPr lang="en-GB" altLang="en-US" sz="1700" b="1" dirty="0">
                <a:solidFill>
                  <a:schemeClr val="tx1"/>
                </a:solidFill>
                <a:cs typeface="Arial" panose="020B0604020202020204" pitchFamily="34" charset="0"/>
              </a:rPr>
              <a:t>Continue to next section</a:t>
            </a:r>
            <a:r>
              <a:rPr lang="en-GB" altLang="en-US" sz="1700" dirty="0">
                <a:solidFill>
                  <a:schemeClr val="tx1"/>
                </a:solidFill>
                <a:cs typeface="Arial" panose="020B0604020202020204" pitchFamily="34" charset="0"/>
              </a:rPr>
              <a:t>”</a:t>
            </a:r>
          </a:p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§"/>
            </a:pPr>
            <a:endParaRPr lang="en-GB" altLang="en-US" sz="1800" dirty="0">
              <a:solidFill>
                <a:srgbClr val="000000"/>
              </a:solidFill>
              <a:latin typeface="+mn-lt"/>
              <a:cs typeface="Arial" panose="020B0604020202020204" pitchFamily="34" charset="0"/>
            </a:endParaRPr>
          </a:p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§"/>
            </a:pPr>
            <a:endParaRPr lang="en-GB" altLang="en-US" sz="1800" dirty="0">
              <a:solidFill>
                <a:srgbClr val="000000"/>
              </a:solidFill>
              <a:latin typeface="+mn-lt"/>
              <a:cs typeface="Arial" panose="020B0604020202020204" pitchFamily="34" charset="0"/>
            </a:endParaRPr>
          </a:p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§"/>
            </a:pPr>
            <a:endParaRPr lang="en-GB" altLang="en-US" sz="1800" dirty="0">
              <a:solidFill>
                <a:srgbClr val="00000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8437" name="Rectangle 1"/>
          <p:cNvSpPr>
            <a:spLocks noChangeArrowheads="1"/>
          </p:cNvSpPr>
          <p:nvPr/>
        </p:nvSpPr>
        <p:spPr bwMode="auto">
          <a:xfrm>
            <a:off x="1954214" y="661988"/>
            <a:ext cx="1532535" cy="506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518432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150000"/>
              </a:lnSpc>
              <a:buNone/>
              <a:defRPr/>
            </a:pPr>
            <a:r>
              <a:rPr lang="da-DK" altLang="en-US" sz="2000" b="1" dirty="0">
                <a:solidFill>
                  <a:schemeClr val="tx1"/>
                </a:solidFill>
              </a:rPr>
              <a:t>8. </a:t>
            </a:r>
            <a:r>
              <a:rPr lang="da-DK" altLang="en-US" sz="2000" b="1" dirty="0" err="1">
                <a:solidFill>
                  <a:schemeClr val="tx1"/>
                </a:solidFill>
              </a:rPr>
              <a:t>Reviewers</a:t>
            </a:r>
            <a:endParaRPr lang="da-DK" altLang="en-US" sz="2000" b="1" dirty="0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E4C745A-9A87-4D2A-8B83-7BAC7E8FCBB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8110"/>
          <a:stretch/>
        </p:blipFill>
        <p:spPr>
          <a:xfrm>
            <a:off x="4642275" y="1845469"/>
            <a:ext cx="6923825" cy="34201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A0EC87E7-8DE9-45F8-A16E-54B8C6E08341}"/>
              </a:ext>
            </a:extLst>
          </p:cNvPr>
          <p:cNvSpPr/>
          <p:nvPr/>
        </p:nvSpPr>
        <p:spPr>
          <a:xfrm>
            <a:off x="10186940" y="4618710"/>
            <a:ext cx="1277560" cy="467977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3694D0F-EC6B-4741-A320-EB067AB64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0A2BF-C31B-49C0-BB30-C8653D8ECBAB}" type="slidenum">
              <a:rPr lang="en-US" smtClean="0"/>
              <a:t>14</a:t>
            </a:fld>
            <a:r>
              <a:rPr lang="en-US" dirty="0"/>
              <a:t>/16</a:t>
            </a:r>
          </a:p>
        </p:txBody>
      </p:sp>
      <p:pic>
        <p:nvPicPr>
          <p:cNvPr id="8" name="Grafik 7" descr="Ein Bild, das Objekt enthält.&#10;&#10;Automatisch generierte Beschreibung">
            <a:extLst>
              <a:ext uri="{FF2B5EF4-FFF2-40B4-BE49-F238E27FC236}">
                <a16:creationId xmlns:a16="http://schemas.microsoft.com/office/drawing/2014/main" id="{C4E4346F-72FC-462E-89CC-4B8684C9D7D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6146243"/>
            <a:ext cx="1004399" cy="392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574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005014" y="1182689"/>
            <a:ext cx="2200275" cy="426243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19460" name="Content Placeholder 2"/>
          <p:cNvSpPr txBox="1">
            <a:spLocks/>
          </p:cNvSpPr>
          <p:nvPr/>
        </p:nvSpPr>
        <p:spPr bwMode="auto">
          <a:xfrm>
            <a:off x="2005014" y="1080419"/>
            <a:ext cx="2200275" cy="446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518432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90000"/>
              </a:lnSpc>
              <a:buNone/>
            </a:pPr>
            <a:endParaRPr lang="en-US" altLang="en-US" sz="180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buNone/>
            </a:pPr>
            <a:r>
              <a:rPr lang="en-US" altLang="en-US" sz="1800" dirty="0">
                <a:solidFill>
                  <a:schemeClr val="tx1"/>
                </a:solidFill>
                <a:cs typeface="Arial" panose="020B0604020202020204" pitchFamily="34" charset="0"/>
              </a:rPr>
              <a:t>       Complete the form by writing the</a:t>
            </a:r>
            <a:r>
              <a:rPr lang="en-US" altLang="en-US" sz="1800" b="1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US" altLang="en-US" sz="1800" dirty="0">
                <a:solidFill>
                  <a:schemeClr val="tx1"/>
                </a:solidFill>
                <a:cs typeface="Arial" panose="020B0604020202020204" pitchFamily="34" charset="0"/>
              </a:rPr>
              <a:t>Cover Letter</a:t>
            </a:r>
            <a:endParaRPr lang="en-US" altLang="en-US" sz="1800" b="1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buNone/>
            </a:pPr>
            <a:endParaRPr lang="en-US" altLang="en-US" sz="180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buNone/>
            </a:pPr>
            <a:r>
              <a:rPr lang="en-US" altLang="en-US" sz="1800" dirty="0">
                <a:solidFill>
                  <a:schemeClr val="tx1"/>
                </a:solidFill>
                <a:cs typeface="Arial" panose="020B0604020202020204" pitchFamily="34" charset="0"/>
              </a:rPr>
              <a:t>       Check the box when completing the section</a:t>
            </a:r>
          </a:p>
          <a:p>
            <a:pPr>
              <a:lnSpc>
                <a:spcPct val="90000"/>
              </a:lnSpc>
              <a:buNone/>
            </a:pPr>
            <a:endParaRPr lang="en-US" altLang="en-US" sz="180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buNone/>
            </a:pPr>
            <a:r>
              <a:rPr lang="en-GB" altLang="en-US" sz="1800" dirty="0">
                <a:solidFill>
                  <a:schemeClr val="tx1"/>
                </a:solidFill>
                <a:cs typeface="Arial" panose="020B0604020202020204" pitchFamily="34" charset="0"/>
              </a:rPr>
              <a:t>       Click on “</a:t>
            </a:r>
            <a:r>
              <a:rPr lang="en-GB" altLang="en-US" sz="1800" b="1" dirty="0">
                <a:solidFill>
                  <a:schemeClr val="tx1"/>
                </a:solidFill>
                <a:cs typeface="Arial" panose="020B0604020202020204" pitchFamily="34" charset="0"/>
              </a:rPr>
              <a:t>Continue to next section</a:t>
            </a:r>
            <a:r>
              <a:rPr lang="en-GB" altLang="en-US" sz="1800" dirty="0">
                <a:solidFill>
                  <a:schemeClr val="tx1"/>
                </a:solidFill>
                <a:cs typeface="Arial" panose="020B0604020202020204" pitchFamily="34" charset="0"/>
              </a:rPr>
              <a:t>”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n-GB" alt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9461" name="Rectangle 1"/>
          <p:cNvSpPr>
            <a:spLocks noChangeArrowheads="1"/>
          </p:cNvSpPr>
          <p:nvPr/>
        </p:nvSpPr>
        <p:spPr bwMode="auto">
          <a:xfrm>
            <a:off x="1954213" y="661988"/>
            <a:ext cx="6051272" cy="506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518432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150000"/>
              </a:lnSpc>
              <a:buNone/>
              <a:defRPr/>
            </a:pPr>
            <a:r>
              <a:rPr lang="da-DK" altLang="en-US" sz="2000" b="1" dirty="0">
                <a:solidFill>
                  <a:schemeClr val="tx1"/>
                </a:solidFill>
              </a:rPr>
              <a:t>9. Letter </a:t>
            </a:r>
            <a:r>
              <a:rPr lang="da-DK" altLang="en-US" sz="2000" dirty="0">
                <a:solidFill>
                  <a:schemeClr val="tx1"/>
                </a:solidFill>
              </a:rPr>
              <a:t>– Cover letter and </a:t>
            </a:r>
            <a:r>
              <a:rPr lang="da-DK" altLang="en-US" sz="2000" dirty="0" err="1">
                <a:solidFill>
                  <a:schemeClr val="tx1"/>
                </a:solidFill>
              </a:rPr>
              <a:t>accompanying</a:t>
            </a:r>
            <a:r>
              <a:rPr lang="da-DK" altLang="en-US" sz="2000" dirty="0">
                <a:solidFill>
                  <a:schemeClr val="tx1"/>
                </a:solidFill>
              </a:rPr>
              <a:t> information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F94F0ED-F7B3-4641-B958-C33A5649AFE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8630"/>
          <a:stretch/>
        </p:blipFill>
        <p:spPr>
          <a:xfrm>
            <a:off x="4710767" y="1405482"/>
            <a:ext cx="6102121" cy="47078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Heptagon 7">
            <a:extLst>
              <a:ext uri="{FF2B5EF4-FFF2-40B4-BE49-F238E27FC236}">
                <a16:creationId xmlns:a16="http://schemas.microsoft.com/office/drawing/2014/main" id="{E0468F23-2092-4C9A-A757-EBA85AEB85B9}"/>
              </a:ext>
            </a:extLst>
          </p:cNvPr>
          <p:cNvSpPr/>
          <p:nvPr/>
        </p:nvSpPr>
        <p:spPr>
          <a:xfrm>
            <a:off x="2159486" y="1392089"/>
            <a:ext cx="215469" cy="204538"/>
          </a:xfrm>
          <a:prstGeom prst="heptagon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1</a:t>
            </a:r>
          </a:p>
        </p:txBody>
      </p:sp>
      <p:sp>
        <p:nvSpPr>
          <p:cNvPr id="11" name="Heptagon 10">
            <a:extLst>
              <a:ext uri="{FF2B5EF4-FFF2-40B4-BE49-F238E27FC236}">
                <a16:creationId xmlns:a16="http://schemas.microsoft.com/office/drawing/2014/main" id="{C22795A7-BEED-45F1-AF11-2511EE31B841}"/>
              </a:ext>
            </a:extLst>
          </p:cNvPr>
          <p:cNvSpPr/>
          <p:nvPr/>
        </p:nvSpPr>
        <p:spPr>
          <a:xfrm>
            <a:off x="2174182" y="3554868"/>
            <a:ext cx="215469" cy="204538"/>
          </a:xfrm>
          <a:prstGeom prst="heptagon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3</a:t>
            </a:r>
          </a:p>
        </p:txBody>
      </p:sp>
      <p:sp>
        <p:nvSpPr>
          <p:cNvPr id="12" name="Heptagon 11">
            <a:extLst>
              <a:ext uri="{FF2B5EF4-FFF2-40B4-BE49-F238E27FC236}">
                <a16:creationId xmlns:a16="http://schemas.microsoft.com/office/drawing/2014/main" id="{781DF545-B337-4380-B609-FF2AA69581CB}"/>
              </a:ext>
            </a:extLst>
          </p:cNvPr>
          <p:cNvSpPr/>
          <p:nvPr/>
        </p:nvSpPr>
        <p:spPr>
          <a:xfrm>
            <a:off x="5076214" y="2821951"/>
            <a:ext cx="215469" cy="204538"/>
          </a:xfrm>
          <a:prstGeom prst="heptagon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1</a:t>
            </a:r>
          </a:p>
        </p:txBody>
      </p:sp>
      <p:sp>
        <p:nvSpPr>
          <p:cNvPr id="13" name="Heptagon 12">
            <a:extLst>
              <a:ext uri="{FF2B5EF4-FFF2-40B4-BE49-F238E27FC236}">
                <a16:creationId xmlns:a16="http://schemas.microsoft.com/office/drawing/2014/main" id="{1E5C1E3F-D045-420D-BF55-34626739C097}"/>
              </a:ext>
            </a:extLst>
          </p:cNvPr>
          <p:cNvSpPr/>
          <p:nvPr/>
        </p:nvSpPr>
        <p:spPr>
          <a:xfrm>
            <a:off x="4863093" y="5350249"/>
            <a:ext cx="215469" cy="204538"/>
          </a:xfrm>
          <a:prstGeom prst="heptagon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2</a:t>
            </a:r>
          </a:p>
        </p:txBody>
      </p:sp>
      <p:sp>
        <p:nvSpPr>
          <p:cNvPr id="14" name="Heptagon 13">
            <a:extLst>
              <a:ext uri="{FF2B5EF4-FFF2-40B4-BE49-F238E27FC236}">
                <a16:creationId xmlns:a16="http://schemas.microsoft.com/office/drawing/2014/main" id="{6C401737-783B-45D3-B090-C49824EC21BE}"/>
              </a:ext>
            </a:extLst>
          </p:cNvPr>
          <p:cNvSpPr/>
          <p:nvPr/>
        </p:nvSpPr>
        <p:spPr>
          <a:xfrm>
            <a:off x="10648219" y="5642099"/>
            <a:ext cx="215469" cy="204538"/>
          </a:xfrm>
          <a:prstGeom prst="heptagon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3</a:t>
            </a:r>
          </a:p>
        </p:txBody>
      </p:sp>
      <p:sp>
        <p:nvSpPr>
          <p:cNvPr id="15" name="Lightning Bolt 17">
            <a:extLst>
              <a:ext uri="{FF2B5EF4-FFF2-40B4-BE49-F238E27FC236}">
                <a16:creationId xmlns:a16="http://schemas.microsoft.com/office/drawing/2014/main" id="{FDAD6F03-4239-4509-B108-E8E46E7682FF}"/>
              </a:ext>
            </a:extLst>
          </p:cNvPr>
          <p:cNvSpPr/>
          <p:nvPr/>
        </p:nvSpPr>
        <p:spPr>
          <a:xfrm rot="16200000">
            <a:off x="4889303" y="5101051"/>
            <a:ext cx="204539" cy="169286"/>
          </a:xfrm>
          <a:custGeom>
            <a:avLst/>
            <a:gdLst>
              <a:gd name="connsiteX0" fmla="*/ 8472 w 21600"/>
              <a:gd name="connsiteY0" fmla="*/ 0 h 21600"/>
              <a:gd name="connsiteX1" fmla="*/ 12860 w 21600"/>
              <a:gd name="connsiteY1" fmla="*/ 6080 h 21600"/>
              <a:gd name="connsiteX2" fmla="*/ 11050 w 21600"/>
              <a:gd name="connsiteY2" fmla="*/ 6797 h 21600"/>
              <a:gd name="connsiteX3" fmla="*/ 16577 w 21600"/>
              <a:gd name="connsiteY3" fmla="*/ 12007 h 21600"/>
              <a:gd name="connsiteX4" fmla="*/ 14767 w 21600"/>
              <a:gd name="connsiteY4" fmla="*/ 12877 h 21600"/>
              <a:gd name="connsiteX5" fmla="*/ 21600 w 21600"/>
              <a:gd name="connsiteY5" fmla="*/ 21600 h 21600"/>
              <a:gd name="connsiteX6" fmla="*/ 10012 w 21600"/>
              <a:gd name="connsiteY6" fmla="*/ 14915 h 21600"/>
              <a:gd name="connsiteX7" fmla="*/ 12222 w 21600"/>
              <a:gd name="connsiteY7" fmla="*/ 13987 h 21600"/>
              <a:gd name="connsiteX8" fmla="*/ 5022 w 21600"/>
              <a:gd name="connsiteY8" fmla="*/ 9705 h 21600"/>
              <a:gd name="connsiteX9" fmla="*/ 7602 w 21600"/>
              <a:gd name="connsiteY9" fmla="*/ 8382 h 21600"/>
              <a:gd name="connsiteX10" fmla="*/ 0 w 21600"/>
              <a:gd name="connsiteY10" fmla="*/ 3890 h 21600"/>
              <a:gd name="connsiteX11" fmla="*/ 8472 w 21600"/>
              <a:gd name="connsiteY11" fmla="*/ 0 h 21600"/>
              <a:gd name="connsiteX0" fmla="*/ 8472 w 21600"/>
              <a:gd name="connsiteY0" fmla="*/ 0 h 21600"/>
              <a:gd name="connsiteX1" fmla="*/ 6683 w 21600"/>
              <a:gd name="connsiteY1" fmla="*/ 4976 h 21600"/>
              <a:gd name="connsiteX2" fmla="*/ 11050 w 21600"/>
              <a:gd name="connsiteY2" fmla="*/ 6797 h 21600"/>
              <a:gd name="connsiteX3" fmla="*/ 16577 w 21600"/>
              <a:gd name="connsiteY3" fmla="*/ 12007 h 21600"/>
              <a:gd name="connsiteX4" fmla="*/ 14767 w 21600"/>
              <a:gd name="connsiteY4" fmla="*/ 12877 h 21600"/>
              <a:gd name="connsiteX5" fmla="*/ 21600 w 21600"/>
              <a:gd name="connsiteY5" fmla="*/ 21600 h 21600"/>
              <a:gd name="connsiteX6" fmla="*/ 10012 w 21600"/>
              <a:gd name="connsiteY6" fmla="*/ 14915 h 21600"/>
              <a:gd name="connsiteX7" fmla="*/ 12222 w 21600"/>
              <a:gd name="connsiteY7" fmla="*/ 13987 h 21600"/>
              <a:gd name="connsiteX8" fmla="*/ 5022 w 21600"/>
              <a:gd name="connsiteY8" fmla="*/ 9705 h 21600"/>
              <a:gd name="connsiteX9" fmla="*/ 7602 w 21600"/>
              <a:gd name="connsiteY9" fmla="*/ 8382 h 21600"/>
              <a:gd name="connsiteX10" fmla="*/ 0 w 21600"/>
              <a:gd name="connsiteY10" fmla="*/ 3890 h 21600"/>
              <a:gd name="connsiteX11" fmla="*/ 8472 w 21600"/>
              <a:gd name="connsiteY11" fmla="*/ 0 h 21600"/>
              <a:gd name="connsiteX0" fmla="*/ 8472 w 21600"/>
              <a:gd name="connsiteY0" fmla="*/ 0 h 21600"/>
              <a:gd name="connsiteX1" fmla="*/ 6683 w 21600"/>
              <a:gd name="connsiteY1" fmla="*/ 4976 h 21600"/>
              <a:gd name="connsiteX2" fmla="*/ 7849 w 21600"/>
              <a:gd name="connsiteY2" fmla="*/ 7145 h 21600"/>
              <a:gd name="connsiteX3" fmla="*/ 16577 w 21600"/>
              <a:gd name="connsiteY3" fmla="*/ 12007 h 21600"/>
              <a:gd name="connsiteX4" fmla="*/ 14767 w 21600"/>
              <a:gd name="connsiteY4" fmla="*/ 12877 h 21600"/>
              <a:gd name="connsiteX5" fmla="*/ 21600 w 21600"/>
              <a:gd name="connsiteY5" fmla="*/ 21600 h 21600"/>
              <a:gd name="connsiteX6" fmla="*/ 10012 w 21600"/>
              <a:gd name="connsiteY6" fmla="*/ 14915 h 21600"/>
              <a:gd name="connsiteX7" fmla="*/ 12222 w 21600"/>
              <a:gd name="connsiteY7" fmla="*/ 13987 h 21600"/>
              <a:gd name="connsiteX8" fmla="*/ 5022 w 21600"/>
              <a:gd name="connsiteY8" fmla="*/ 9705 h 21600"/>
              <a:gd name="connsiteX9" fmla="*/ 7602 w 21600"/>
              <a:gd name="connsiteY9" fmla="*/ 8382 h 21600"/>
              <a:gd name="connsiteX10" fmla="*/ 0 w 21600"/>
              <a:gd name="connsiteY10" fmla="*/ 3890 h 21600"/>
              <a:gd name="connsiteX11" fmla="*/ 8472 w 21600"/>
              <a:gd name="connsiteY11" fmla="*/ 0 h 21600"/>
              <a:gd name="connsiteX0" fmla="*/ 8472 w 21600"/>
              <a:gd name="connsiteY0" fmla="*/ 0 h 21600"/>
              <a:gd name="connsiteX1" fmla="*/ 6683 w 21600"/>
              <a:gd name="connsiteY1" fmla="*/ 4976 h 21600"/>
              <a:gd name="connsiteX2" fmla="*/ 7849 w 21600"/>
              <a:gd name="connsiteY2" fmla="*/ 7145 h 21600"/>
              <a:gd name="connsiteX3" fmla="*/ 10335 w 21600"/>
              <a:gd name="connsiteY3" fmla="*/ 11073 h 21600"/>
              <a:gd name="connsiteX4" fmla="*/ 14767 w 21600"/>
              <a:gd name="connsiteY4" fmla="*/ 12877 h 21600"/>
              <a:gd name="connsiteX5" fmla="*/ 21600 w 21600"/>
              <a:gd name="connsiteY5" fmla="*/ 21600 h 21600"/>
              <a:gd name="connsiteX6" fmla="*/ 10012 w 21600"/>
              <a:gd name="connsiteY6" fmla="*/ 14915 h 21600"/>
              <a:gd name="connsiteX7" fmla="*/ 12222 w 21600"/>
              <a:gd name="connsiteY7" fmla="*/ 13987 h 21600"/>
              <a:gd name="connsiteX8" fmla="*/ 5022 w 21600"/>
              <a:gd name="connsiteY8" fmla="*/ 9705 h 21600"/>
              <a:gd name="connsiteX9" fmla="*/ 7602 w 21600"/>
              <a:gd name="connsiteY9" fmla="*/ 8382 h 21600"/>
              <a:gd name="connsiteX10" fmla="*/ 0 w 21600"/>
              <a:gd name="connsiteY10" fmla="*/ 3890 h 21600"/>
              <a:gd name="connsiteX11" fmla="*/ 8472 w 21600"/>
              <a:gd name="connsiteY11" fmla="*/ 0 h 21600"/>
              <a:gd name="connsiteX0" fmla="*/ 8472 w 21600"/>
              <a:gd name="connsiteY0" fmla="*/ 0 h 21600"/>
              <a:gd name="connsiteX1" fmla="*/ 6683 w 21600"/>
              <a:gd name="connsiteY1" fmla="*/ 4976 h 21600"/>
              <a:gd name="connsiteX2" fmla="*/ 7849 w 21600"/>
              <a:gd name="connsiteY2" fmla="*/ 7145 h 21600"/>
              <a:gd name="connsiteX3" fmla="*/ 10335 w 21600"/>
              <a:gd name="connsiteY3" fmla="*/ 11073 h 21600"/>
              <a:gd name="connsiteX4" fmla="*/ 14767 w 21600"/>
              <a:gd name="connsiteY4" fmla="*/ 12877 h 21600"/>
              <a:gd name="connsiteX5" fmla="*/ 21600 w 21600"/>
              <a:gd name="connsiteY5" fmla="*/ 21600 h 21600"/>
              <a:gd name="connsiteX6" fmla="*/ 10012 w 21600"/>
              <a:gd name="connsiteY6" fmla="*/ 14915 h 21600"/>
              <a:gd name="connsiteX7" fmla="*/ 12222 w 21600"/>
              <a:gd name="connsiteY7" fmla="*/ 13987 h 21600"/>
              <a:gd name="connsiteX8" fmla="*/ 5022 w 21600"/>
              <a:gd name="connsiteY8" fmla="*/ 9705 h 21600"/>
              <a:gd name="connsiteX9" fmla="*/ 2339 w 21600"/>
              <a:gd name="connsiteY9" fmla="*/ 7364 h 21600"/>
              <a:gd name="connsiteX10" fmla="*/ 0 w 21600"/>
              <a:gd name="connsiteY10" fmla="*/ 3890 h 21600"/>
              <a:gd name="connsiteX11" fmla="*/ 8472 w 21600"/>
              <a:gd name="connsiteY11" fmla="*/ 0 h 21600"/>
              <a:gd name="connsiteX0" fmla="*/ 11747 w 24875"/>
              <a:gd name="connsiteY0" fmla="*/ 0 h 21600"/>
              <a:gd name="connsiteX1" fmla="*/ 9958 w 24875"/>
              <a:gd name="connsiteY1" fmla="*/ 4976 h 21600"/>
              <a:gd name="connsiteX2" fmla="*/ 11124 w 24875"/>
              <a:gd name="connsiteY2" fmla="*/ 7145 h 21600"/>
              <a:gd name="connsiteX3" fmla="*/ 13610 w 24875"/>
              <a:gd name="connsiteY3" fmla="*/ 11073 h 21600"/>
              <a:gd name="connsiteX4" fmla="*/ 18042 w 24875"/>
              <a:gd name="connsiteY4" fmla="*/ 12877 h 21600"/>
              <a:gd name="connsiteX5" fmla="*/ 24875 w 24875"/>
              <a:gd name="connsiteY5" fmla="*/ 21600 h 21600"/>
              <a:gd name="connsiteX6" fmla="*/ 13287 w 24875"/>
              <a:gd name="connsiteY6" fmla="*/ 14915 h 21600"/>
              <a:gd name="connsiteX7" fmla="*/ 15497 w 24875"/>
              <a:gd name="connsiteY7" fmla="*/ 13987 h 21600"/>
              <a:gd name="connsiteX8" fmla="*/ 8297 w 24875"/>
              <a:gd name="connsiteY8" fmla="*/ 9705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11124 w 24875"/>
              <a:gd name="connsiteY2" fmla="*/ 7145 h 21600"/>
              <a:gd name="connsiteX3" fmla="*/ 13610 w 24875"/>
              <a:gd name="connsiteY3" fmla="*/ 11073 h 21600"/>
              <a:gd name="connsiteX4" fmla="*/ 18042 w 24875"/>
              <a:gd name="connsiteY4" fmla="*/ 12877 h 21600"/>
              <a:gd name="connsiteX5" fmla="*/ 24875 w 24875"/>
              <a:gd name="connsiteY5" fmla="*/ 21600 h 21600"/>
              <a:gd name="connsiteX6" fmla="*/ 13287 w 24875"/>
              <a:gd name="connsiteY6" fmla="*/ 14915 h 21600"/>
              <a:gd name="connsiteX7" fmla="*/ 15497 w 24875"/>
              <a:gd name="connsiteY7" fmla="*/ 13987 h 21600"/>
              <a:gd name="connsiteX8" fmla="*/ 8297 w 24875"/>
              <a:gd name="connsiteY8" fmla="*/ 9705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9397 w 24875"/>
              <a:gd name="connsiteY2" fmla="*/ 7594 h 21600"/>
              <a:gd name="connsiteX3" fmla="*/ 13610 w 24875"/>
              <a:gd name="connsiteY3" fmla="*/ 11073 h 21600"/>
              <a:gd name="connsiteX4" fmla="*/ 18042 w 24875"/>
              <a:gd name="connsiteY4" fmla="*/ 12877 h 21600"/>
              <a:gd name="connsiteX5" fmla="*/ 24875 w 24875"/>
              <a:gd name="connsiteY5" fmla="*/ 21600 h 21600"/>
              <a:gd name="connsiteX6" fmla="*/ 13287 w 24875"/>
              <a:gd name="connsiteY6" fmla="*/ 14915 h 21600"/>
              <a:gd name="connsiteX7" fmla="*/ 15497 w 24875"/>
              <a:gd name="connsiteY7" fmla="*/ 13987 h 21600"/>
              <a:gd name="connsiteX8" fmla="*/ 8297 w 24875"/>
              <a:gd name="connsiteY8" fmla="*/ 9705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9397 w 24875"/>
              <a:gd name="connsiteY2" fmla="*/ 7594 h 21600"/>
              <a:gd name="connsiteX3" fmla="*/ 13610 w 24875"/>
              <a:gd name="connsiteY3" fmla="*/ 11073 h 21600"/>
              <a:gd name="connsiteX4" fmla="*/ 18042 w 24875"/>
              <a:gd name="connsiteY4" fmla="*/ 12877 h 21600"/>
              <a:gd name="connsiteX5" fmla="*/ 24875 w 24875"/>
              <a:gd name="connsiteY5" fmla="*/ 21600 h 21600"/>
              <a:gd name="connsiteX6" fmla="*/ 13287 w 24875"/>
              <a:gd name="connsiteY6" fmla="*/ 14915 h 21600"/>
              <a:gd name="connsiteX7" fmla="*/ 11516 w 24875"/>
              <a:gd name="connsiteY7" fmla="*/ 13354 h 21600"/>
              <a:gd name="connsiteX8" fmla="*/ 8297 w 24875"/>
              <a:gd name="connsiteY8" fmla="*/ 9705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9397 w 24875"/>
              <a:gd name="connsiteY2" fmla="*/ 7594 h 21600"/>
              <a:gd name="connsiteX3" fmla="*/ 13610 w 24875"/>
              <a:gd name="connsiteY3" fmla="*/ 11073 h 21600"/>
              <a:gd name="connsiteX4" fmla="*/ 18042 w 24875"/>
              <a:gd name="connsiteY4" fmla="*/ 12877 h 21600"/>
              <a:gd name="connsiteX5" fmla="*/ 24875 w 24875"/>
              <a:gd name="connsiteY5" fmla="*/ 21600 h 21600"/>
              <a:gd name="connsiteX6" fmla="*/ 13287 w 24875"/>
              <a:gd name="connsiteY6" fmla="*/ 14915 h 21600"/>
              <a:gd name="connsiteX7" fmla="*/ 11516 w 24875"/>
              <a:gd name="connsiteY7" fmla="*/ 13354 h 21600"/>
              <a:gd name="connsiteX8" fmla="*/ 7412 w 24875"/>
              <a:gd name="connsiteY8" fmla="*/ 9564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9397 w 24875"/>
              <a:gd name="connsiteY2" fmla="*/ 7594 h 21600"/>
              <a:gd name="connsiteX3" fmla="*/ 13610 w 24875"/>
              <a:gd name="connsiteY3" fmla="*/ 11073 h 21600"/>
              <a:gd name="connsiteX4" fmla="*/ 16004 w 24875"/>
              <a:gd name="connsiteY4" fmla="*/ 13638 h 21600"/>
              <a:gd name="connsiteX5" fmla="*/ 24875 w 24875"/>
              <a:gd name="connsiteY5" fmla="*/ 21600 h 21600"/>
              <a:gd name="connsiteX6" fmla="*/ 13287 w 24875"/>
              <a:gd name="connsiteY6" fmla="*/ 14915 h 21600"/>
              <a:gd name="connsiteX7" fmla="*/ 11516 w 24875"/>
              <a:gd name="connsiteY7" fmla="*/ 13354 h 21600"/>
              <a:gd name="connsiteX8" fmla="*/ 7412 w 24875"/>
              <a:gd name="connsiteY8" fmla="*/ 9564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9397 w 24875"/>
              <a:gd name="connsiteY2" fmla="*/ 7594 h 21600"/>
              <a:gd name="connsiteX3" fmla="*/ 12017 w 24875"/>
              <a:gd name="connsiteY3" fmla="*/ 11001 h 21600"/>
              <a:gd name="connsiteX4" fmla="*/ 16004 w 24875"/>
              <a:gd name="connsiteY4" fmla="*/ 13638 h 21600"/>
              <a:gd name="connsiteX5" fmla="*/ 24875 w 24875"/>
              <a:gd name="connsiteY5" fmla="*/ 21600 h 21600"/>
              <a:gd name="connsiteX6" fmla="*/ 13287 w 24875"/>
              <a:gd name="connsiteY6" fmla="*/ 14915 h 21600"/>
              <a:gd name="connsiteX7" fmla="*/ 11516 w 24875"/>
              <a:gd name="connsiteY7" fmla="*/ 13354 h 21600"/>
              <a:gd name="connsiteX8" fmla="*/ 7412 w 24875"/>
              <a:gd name="connsiteY8" fmla="*/ 9564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9397 w 24875"/>
              <a:gd name="connsiteY2" fmla="*/ 7594 h 21600"/>
              <a:gd name="connsiteX3" fmla="*/ 12017 w 24875"/>
              <a:gd name="connsiteY3" fmla="*/ 11001 h 21600"/>
              <a:gd name="connsiteX4" fmla="*/ 15427 w 24875"/>
              <a:gd name="connsiteY4" fmla="*/ 14089 h 21600"/>
              <a:gd name="connsiteX5" fmla="*/ 24875 w 24875"/>
              <a:gd name="connsiteY5" fmla="*/ 21600 h 21600"/>
              <a:gd name="connsiteX6" fmla="*/ 13287 w 24875"/>
              <a:gd name="connsiteY6" fmla="*/ 14915 h 21600"/>
              <a:gd name="connsiteX7" fmla="*/ 11516 w 24875"/>
              <a:gd name="connsiteY7" fmla="*/ 13354 h 21600"/>
              <a:gd name="connsiteX8" fmla="*/ 7412 w 24875"/>
              <a:gd name="connsiteY8" fmla="*/ 9564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9397 w 24875"/>
              <a:gd name="connsiteY2" fmla="*/ 7594 h 21600"/>
              <a:gd name="connsiteX3" fmla="*/ 12017 w 24875"/>
              <a:gd name="connsiteY3" fmla="*/ 11001 h 21600"/>
              <a:gd name="connsiteX4" fmla="*/ 15427 w 24875"/>
              <a:gd name="connsiteY4" fmla="*/ 14089 h 21600"/>
              <a:gd name="connsiteX5" fmla="*/ 24875 w 24875"/>
              <a:gd name="connsiteY5" fmla="*/ 21600 h 21600"/>
              <a:gd name="connsiteX6" fmla="*/ 13553 w 24875"/>
              <a:gd name="connsiteY6" fmla="*/ 14776 h 21600"/>
              <a:gd name="connsiteX7" fmla="*/ 11516 w 24875"/>
              <a:gd name="connsiteY7" fmla="*/ 13354 h 21600"/>
              <a:gd name="connsiteX8" fmla="*/ 7412 w 24875"/>
              <a:gd name="connsiteY8" fmla="*/ 9564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9397 w 24875"/>
              <a:gd name="connsiteY2" fmla="*/ 7594 h 21600"/>
              <a:gd name="connsiteX3" fmla="*/ 12017 w 24875"/>
              <a:gd name="connsiteY3" fmla="*/ 11001 h 21600"/>
              <a:gd name="connsiteX4" fmla="*/ 15427 w 24875"/>
              <a:gd name="connsiteY4" fmla="*/ 14089 h 21600"/>
              <a:gd name="connsiteX5" fmla="*/ 24875 w 24875"/>
              <a:gd name="connsiteY5" fmla="*/ 21600 h 21600"/>
              <a:gd name="connsiteX6" fmla="*/ 13553 w 24875"/>
              <a:gd name="connsiteY6" fmla="*/ 14776 h 21600"/>
              <a:gd name="connsiteX7" fmla="*/ 11740 w 24875"/>
              <a:gd name="connsiteY7" fmla="*/ 12485 h 21600"/>
              <a:gd name="connsiteX8" fmla="*/ 7412 w 24875"/>
              <a:gd name="connsiteY8" fmla="*/ 9564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8651 w 21779"/>
              <a:gd name="connsiteY0" fmla="*/ 0 h 21600"/>
              <a:gd name="connsiteX1" fmla="*/ 4382 w 21779"/>
              <a:gd name="connsiteY1" fmla="*/ 5667 h 21600"/>
              <a:gd name="connsiteX2" fmla="*/ 6301 w 21779"/>
              <a:gd name="connsiteY2" fmla="*/ 7594 h 21600"/>
              <a:gd name="connsiteX3" fmla="*/ 8921 w 21779"/>
              <a:gd name="connsiteY3" fmla="*/ 11001 h 21600"/>
              <a:gd name="connsiteX4" fmla="*/ 12331 w 21779"/>
              <a:gd name="connsiteY4" fmla="*/ 14089 h 21600"/>
              <a:gd name="connsiteX5" fmla="*/ 21779 w 21779"/>
              <a:gd name="connsiteY5" fmla="*/ 21600 h 21600"/>
              <a:gd name="connsiteX6" fmla="*/ 10457 w 21779"/>
              <a:gd name="connsiteY6" fmla="*/ 14776 h 21600"/>
              <a:gd name="connsiteX7" fmla="*/ 8644 w 21779"/>
              <a:gd name="connsiteY7" fmla="*/ 12485 h 21600"/>
              <a:gd name="connsiteX8" fmla="*/ 4316 w 21779"/>
              <a:gd name="connsiteY8" fmla="*/ 9564 h 21600"/>
              <a:gd name="connsiteX9" fmla="*/ 0 w 21779"/>
              <a:gd name="connsiteY9" fmla="*/ 5516 h 21600"/>
              <a:gd name="connsiteX10" fmla="*/ 179 w 21779"/>
              <a:gd name="connsiteY10" fmla="*/ 3890 h 21600"/>
              <a:gd name="connsiteX11" fmla="*/ 8651 w 21779"/>
              <a:gd name="connsiteY11" fmla="*/ 0 h 21600"/>
              <a:gd name="connsiteX0" fmla="*/ 10863 w 23991"/>
              <a:gd name="connsiteY0" fmla="*/ 0 h 21600"/>
              <a:gd name="connsiteX1" fmla="*/ 6594 w 23991"/>
              <a:gd name="connsiteY1" fmla="*/ 5667 h 21600"/>
              <a:gd name="connsiteX2" fmla="*/ 8513 w 23991"/>
              <a:gd name="connsiteY2" fmla="*/ 7594 h 21600"/>
              <a:gd name="connsiteX3" fmla="*/ 11133 w 23991"/>
              <a:gd name="connsiteY3" fmla="*/ 11001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2669 w 23991"/>
              <a:gd name="connsiteY6" fmla="*/ 14776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2391 w 23991"/>
              <a:gd name="connsiteY10" fmla="*/ 3890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6594 w 23991"/>
              <a:gd name="connsiteY1" fmla="*/ 5667 h 21600"/>
              <a:gd name="connsiteX2" fmla="*/ 8513 w 23991"/>
              <a:gd name="connsiteY2" fmla="*/ 7594 h 21600"/>
              <a:gd name="connsiteX3" fmla="*/ 11133 w 23991"/>
              <a:gd name="connsiteY3" fmla="*/ 11001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2391 w 23991"/>
              <a:gd name="connsiteY10" fmla="*/ 3890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6594 w 23991"/>
              <a:gd name="connsiteY1" fmla="*/ 5667 h 21600"/>
              <a:gd name="connsiteX2" fmla="*/ 6709 w 23991"/>
              <a:gd name="connsiteY2" fmla="*/ 8075 h 21600"/>
              <a:gd name="connsiteX3" fmla="*/ 11133 w 23991"/>
              <a:gd name="connsiteY3" fmla="*/ 11001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2391 w 23991"/>
              <a:gd name="connsiteY10" fmla="*/ 3890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4214 w 23991"/>
              <a:gd name="connsiteY1" fmla="*/ 5816 h 21600"/>
              <a:gd name="connsiteX2" fmla="*/ 6709 w 23991"/>
              <a:gd name="connsiteY2" fmla="*/ 8075 h 21600"/>
              <a:gd name="connsiteX3" fmla="*/ 11133 w 23991"/>
              <a:gd name="connsiteY3" fmla="*/ 11001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2391 w 23991"/>
              <a:gd name="connsiteY10" fmla="*/ 3890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4214 w 23991"/>
              <a:gd name="connsiteY1" fmla="*/ 5816 h 21600"/>
              <a:gd name="connsiteX2" fmla="*/ 6709 w 23991"/>
              <a:gd name="connsiteY2" fmla="*/ 8075 h 21600"/>
              <a:gd name="connsiteX3" fmla="*/ 10507 w 23991"/>
              <a:gd name="connsiteY3" fmla="*/ 10890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2391 w 23991"/>
              <a:gd name="connsiteY10" fmla="*/ 3890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5041 w 23991"/>
              <a:gd name="connsiteY1" fmla="*/ 5619 h 21600"/>
              <a:gd name="connsiteX2" fmla="*/ 6709 w 23991"/>
              <a:gd name="connsiteY2" fmla="*/ 8075 h 21600"/>
              <a:gd name="connsiteX3" fmla="*/ 10507 w 23991"/>
              <a:gd name="connsiteY3" fmla="*/ 10890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2391 w 23991"/>
              <a:gd name="connsiteY10" fmla="*/ 3890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5041 w 23991"/>
              <a:gd name="connsiteY1" fmla="*/ 5619 h 21600"/>
              <a:gd name="connsiteX2" fmla="*/ 6709 w 23991"/>
              <a:gd name="connsiteY2" fmla="*/ 8075 h 21600"/>
              <a:gd name="connsiteX3" fmla="*/ 10507 w 23991"/>
              <a:gd name="connsiteY3" fmla="*/ 10890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2893 w 23991"/>
              <a:gd name="connsiteY10" fmla="*/ 3406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5041 w 23991"/>
              <a:gd name="connsiteY1" fmla="*/ 5619 h 21600"/>
              <a:gd name="connsiteX2" fmla="*/ 6709 w 23991"/>
              <a:gd name="connsiteY2" fmla="*/ 8075 h 21600"/>
              <a:gd name="connsiteX3" fmla="*/ 10507 w 23991"/>
              <a:gd name="connsiteY3" fmla="*/ 10890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4121 w 23991"/>
              <a:gd name="connsiteY10" fmla="*/ 3166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5041 w 23991"/>
              <a:gd name="connsiteY1" fmla="*/ 5619 h 21600"/>
              <a:gd name="connsiteX2" fmla="*/ 6709 w 23991"/>
              <a:gd name="connsiteY2" fmla="*/ 8075 h 21600"/>
              <a:gd name="connsiteX3" fmla="*/ 10507 w 23991"/>
              <a:gd name="connsiteY3" fmla="*/ 10890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4072 w 23991"/>
              <a:gd name="connsiteY10" fmla="*/ 2813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5041 w 23991"/>
              <a:gd name="connsiteY1" fmla="*/ 5619 h 21600"/>
              <a:gd name="connsiteX2" fmla="*/ 6985 w 23991"/>
              <a:gd name="connsiteY2" fmla="*/ 8009 h 21600"/>
              <a:gd name="connsiteX3" fmla="*/ 10507 w 23991"/>
              <a:gd name="connsiteY3" fmla="*/ 10890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4072 w 23991"/>
              <a:gd name="connsiteY10" fmla="*/ 2813 h 21600"/>
              <a:gd name="connsiteX11" fmla="*/ 10863 w 23991"/>
              <a:gd name="connsiteY11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991" h="21600">
                <a:moveTo>
                  <a:pt x="10863" y="0"/>
                </a:moveTo>
                <a:lnTo>
                  <a:pt x="5041" y="5619"/>
                </a:lnTo>
                <a:cubicBezTo>
                  <a:pt x="5079" y="6422"/>
                  <a:pt x="6947" y="7206"/>
                  <a:pt x="6985" y="8009"/>
                </a:cubicBezTo>
                <a:lnTo>
                  <a:pt x="10507" y="10890"/>
                </a:lnTo>
                <a:lnTo>
                  <a:pt x="14543" y="14089"/>
                </a:lnTo>
                <a:lnTo>
                  <a:pt x="23991" y="21600"/>
                </a:lnTo>
                <a:lnTo>
                  <a:pt x="13296" y="14315"/>
                </a:lnTo>
                <a:lnTo>
                  <a:pt x="10856" y="12485"/>
                </a:lnTo>
                <a:lnTo>
                  <a:pt x="6528" y="9564"/>
                </a:lnTo>
                <a:lnTo>
                  <a:pt x="0" y="5164"/>
                </a:lnTo>
                <a:cubicBezTo>
                  <a:pt x="60" y="4622"/>
                  <a:pt x="4012" y="3355"/>
                  <a:pt x="4072" y="2813"/>
                </a:cubicBezTo>
                <a:lnTo>
                  <a:pt x="10863" y="0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616B4F0-0672-414A-992D-03BB7D3661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0A2BF-C31B-49C0-BB30-C8653D8ECBAB}" type="slidenum">
              <a:rPr lang="en-US" smtClean="0"/>
              <a:t>15</a:t>
            </a:fld>
            <a:r>
              <a:rPr lang="en-US" dirty="0"/>
              <a:t>/16</a:t>
            </a:r>
          </a:p>
        </p:txBody>
      </p:sp>
      <p:sp>
        <p:nvSpPr>
          <p:cNvPr id="16" name="Heptagon 9">
            <a:extLst>
              <a:ext uri="{FF2B5EF4-FFF2-40B4-BE49-F238E27FC236}">
                <a16:creationId xmlns:a16="http://schemas.microsoft.com/office/drawing/2014/main" id="{3ABC85C8-E78A-418F-BE20-52361273C5A7}"/>
              </a:ext>
            </a:extLst>
          </p:cNvPr>
          <p:cNvSpPr/>
          <p:nvPr/>
        </p:nvSpPr>
        <p:spPr>
          <a:xfrm>
            <a:off x="2174183" y="2441596"/>
            <a:ext cx="215469" cy="204538"/>
          </a:xfrm>
          <a:prstGeom prst="heptagon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2</a:t>
            </a:r>
          </a:p>
        </p:txBody>
      </p:sp>
      <p:pic>
        <p:nvPicPr>
          <p:cNvPr id="17" name="Grafik 16" descr="Ein Bild, das Objekt enthält.&#10;&#10;Automatisch generierte Beschreibung">
            <a:extLst>
              <a:ext uri="{FF2B5EF4-FFF2-40B4-BE49-F238E27FC236}">
                <a16:creationId xmlns:a16="http://schemas.microsoft.com/office/drawing/2014/main" id="{A8757962-6D45-4DBB-B613-891E3C2C88B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6146243"/>
            <a:ext cx="1004399" cy="392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872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FD20822-8143-5A4A-B2AE-9272DD302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0A2BF-C31B-49C0-BB30-C8653D8ECBAB}" type="slidenum">
              <a:rPr lang="en-US" smtClean="0"/>
              <a:t>16</a:t>
            </a:fld>
            <a:endParaRPr lang="en-US"/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7886B2B1-D773-D546-8900-1190761CE1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4213" y="661988"/>
            <a:ext cx="4805418" cy="506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518432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150000"/>
              </a:lnSpc>
              <a:buNone/>
              <a:defRPr/>
            </a:pPr>
            <a:r>
              <a:rPr lang="da-DK" altLang="en-US" sz="2000" b="1" dirty="0">
                <a:solidFill>
                  <a:schemeClr val="tx1"/>
                </a:solidFill>
              </a:rPr>
              <a:t>10. </a:t>
            </a:r>
            <a:r>
              <a:rPr lang="en-GB" altLang="en-US" sz="2000" b="1" dirty="0">
                <a:solidFill>
                  <a:schemeClr val="tx1"/>
                </a:solidFill>
              </a:rPr>
              <a:t>Declaration</a:t>
            </a:r>
            <a:r>
              <a:rPr lang="da-DK" altLang="en-US" sz="2000" b="1" dirty="0">
                <a:solidFill>
                  <a:schemeClr val="tx1"/>
                </a:solidFill>
              </a:rPr>
              <a:t> </a:t>
            </a:r>
            <a:r>
              <a:rPr lang="da-DK" altLang="en-US" sz="2000" dirty="0">
                <a:solidFill>
                  <a:schemeClr val="tx1"/>
                </a:solidFill>
              </a:rPr>
              <a:t>– And submission statement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05D25BE-03D3-3449-8E95-4DB38F311F3D}"/>
              </a:ext>
            </a:extLst>
          </p:cNvPr>
          <p:cNvSpPr/>
          <p:nvPr/>
        </p:nvSpPr>
        <p:spPr>
          <a:xfrm>
            <a:off x="1885951" y="1252539"/>
            <a:ext cx="2201863" cy="488989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E02EB05-5672-1D4B-AE77-3639AA8142E6}"/>
              </a:ext>
            </a:extLst>
          </p:cNvPr>
          <p:cNvSpPr txBox="1">
            <a:spLocks/>
          </p:cNvSpPr>
          <p:nvPr/>
        </p:nvSpPr>
        <p:spPr bwMode="auto">
          <a:xfrm>
            <a:off x="1885951" y="1332034"/>
            <a:ext cx="2201863" cy="4699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518432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altLang="en-US" sz="17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Read and complete the declaration and submission statement form</a:t>
            </a:r>
          </a:p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§"/>
            </a:pPr>
            <a:endParaRPr lang="en-US" altLang="en-US" sz="1700" dirty="0">
              <a:solidFill>
                <a:srgbClr val="000000"/>
              </a:solidFill>
              <a:latin typeface="+mn-lt"/>
              <a:cs typeface="Arial" panose="020B0604020202020204" pitchFamily="34" charset="0"/>
            </a:endParaRPr>
          </a:p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altLang="en-US" sz="17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Once you declare that you and all co-authors agree, you will be able to c</a:t>
            </a:r>
            <a:r>
              <a:rPr lang="en-GB" altLang="en-US" sz="1700" dirty="0">
                <a:solidFill>
                  <a:schemeClr val="tx1"/>
                </a:solidFill>
                <a:cs typeface="Arial" panose="020B0604020202020204" pitchFamily="34" charset="0"/>
              </a:rPr>
              <a:t>lick on  “</a:t>
            </a:r>
            <a:r>
              <a:rPr lang="en-GB" altLang="en-US" sz="1700" b="1" dirty="0">
                <a:solidFill>
                  <a:schemeClr val="tx1"/>
                </a:solidFill>
                <a:cs typeface="Arial" panose="020B0604020202020204" pitchFamily="34" charset="0"/>
              </a:rPr>
              <a:t>Save and continue</a:t>
            </a:r>
            <a:r>
              <a:rPr lang="en-GB" altLang="en-US" sz="1700" dirty="0">
                <a:solidFill>
                  <a:schemeClr val="tx1"/>
                </a:solidFill>
                <a:cs typeface="Arial" panose="020B0604020202020204" pitchFamily="34" charset="0"/>
              </a:rPr>
              <a:t>”</a:t>
            </a:r>
          </a:p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§"/>
            </a:pPr>
            <a:endParaRPr lang="en-GB" altLang="en-US" sz="170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GB" altLang="en-US" sz="1700" i="1" dirty="0">
                <a:solidFill>
                  <a:schemeClr val="tx1"/>
                </a:solidFill>
                <a:cs typeface="Arial" panose="020B0604020202020204" pitchFamily="34" charset="0"/>
              </a:rPr>
              <a:t>Please note that you will act on behalf of all co-authors and will  ensure that all co-authors confirm</a:t>
            </a:r>
          </a:p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§"/>
            </a:pPr>
            <a:endParaRPr lang="en-GB" altLang="en-US" sz="1800" dirty="0">
              <a:solidFill>
                <a:srgbClr val="000000"/>
              </a:solidFill>
              <a:latin typeface="+mn-lt"/>
              <a:cs typeface="Arial" panose="020B0604020202020204" pitchFamily="34" charset="0"/>
            </a:endParaRPr>
          </a:p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§"/>
            </a:pPr>
            <a:endParaRPr lang="en-GB" altLang="en-US" sz="1800" dirty="0">
              <a:solidFill>
                <a:srgbClr val="000000"/>
              </a:solidFill>
              <a:latin typeface="+mn-lt"/>
              <a:cs typeface="Arial" panose="020B0604020202020204" pitchFamily="34" charset="0"/>
            </a:endParaRPr>
          </a:p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§"/>
            </a:pPr>
            <a:endParaRPr lang="en-GB" altLang="en-US" sz="1800" dirty="0">
              <a:solidFill>
                <a:srgbClr val="000000"/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32F1CBB-A12C-C34C-B195-87C9AC523A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9305" y="1252539"/>
            <a:ext cx="7074495" cy="407473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743E3EB-F179-024C-B464-D4559B4E5E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9291" y="4680635"/>
            <a:ext cx="6096000" cy="14617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6CDC253-A978-D649-A795-CCBFE1A5DECD}"/>
              </a:ext>
            </a:extLst>
          </p:cNvPr>
          <p:cNvSpPr/>
          <p:nvPr/>
        </p:nvSpPr>
        <p:spPr>
          <a:xfrm>
            <a:off x="10420349" y="5777306"/>
            <a:ext cx="1073151" cy="365125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" name="Lightning Bolt 17">
            <a:extLst>
              <a:ext uri="{FF2B5EF4-FFF2-40B4-BE49-F238E27FC236}">
                <a16:creationId xmlns:a16="http://schemas.microsoft.com/office/drawing/2014/main" id="{AFEFEB1A-009B-8644-8AB6-E7CFDA067239}"/>
              </a:ext>
            </a:extLst>
          </p:cNvPr>
          <p:cNvSpPr/>
          <p:nvPr/>
        </p:nvSpPr>
        <p:spPr>
          <a:xfrm rot="16200000">
            <a:off x="4391899" y="3126243"/>
            <a:ext cx="204537" cy="148188"/>
          </a:xfrm>
          <a:custGeom>
            <a:avLst/>
            <a:gdLst>
              <a:gd name="connsiteX0" fmla="*/ 8472 w 21600"/>
              <a:gd name="connsiteY0" fmla="*/ 0 h 21600"/>
              <a:gd name="connsiteX1" fmla="*/ 12860 w 21600"/>
              <a:gd name="connsiteY1" fmla="*/ 6080 h 21600"/>
              <a:gd name="connsiteX2" fmla="*/ 11050 w 21600"/>
              <a:gd name="connsiteY2" fmla="*/ 6797 h 21600"/>
              <a:gd name="connsiteX3" fmla="*/ 16577 w 21600"/>
              <a:gd name="connsiteY3" fmla="*/ 12007 h 21600"/>
              <a:gd name="connsiteX4" fmla="*/ 14767 w 21600"/>
              <a:gd name="connsiteY4" fmla="*/ 12877 h 21600"/>
              <a:gd name="connsiteX5" fmla="*/ 21600 w 21600"/>
              <a:gd name="connsiteY5" fmla="*/ 21600 h 21600"/>
              <a:gd name="connsiteX6" fmla="*/ 10012 w 21600"/>
              <a:gd name="connsiteY6" fmla="*/ 14915 h 21600"/>
              <a:gd name="connsiteX7" fmla="*/ 12222 w 21600"/>
              <a:gd name="connsiteY7" fmla="*/ 13987 h 21600"/>
              <a:gd name="connsiteX8" fmla="*/ 5022 w 21600"/>
              <a:gd name="connsiteY8" fmla="*/ 9705 h 21600"/>
              <a:gd name="connsiteX9" fmla="*/ 7602 w 21600"/>
              <a:gd name="connsiteY9" fmla="*/ 8382 h 21600"/>
              <a:gd name="connsiteX10" fmla="*/ 0 w 21600"/>
              <a:gd name="connsiteY10" fmla="*/ 3890 h 21600"/>
              <a:gd name="connsiteX11" fmla="*/ 8472 w 21600"/>
              <a:gd name="connsiteY11" fmla="*/ 0 h 21600"/>
              <a:gd name="connsiteX0" fmla="*/ 8472 w 21600"/>
              <a:gd name="connsiteY0" fmla="*/ 0 h 21600"/>
              <a:gd name="connsiteX1" fmla="*/ 6683 w 21600"/>
              <a:gd name="connsiteY1" fmla="*/ 4976 h 21600"/>
              <a:gd name="connsiteX2" fmla="*/ 11050 w 21600"/>
              <a:gd name="connsiteY2" fmla="*/ 6797 h 21600"/>
              <a:gd name="connsiteX3" fmla="*/ 16577 w 21600"/>
              <a:gd name="connsiteY3" fmla="*/ 12007 h 21600"/>
              <a:gd name="connsiteX4" fmla="*/ 14767 w 21600"/>
              <a:gd name="connsiteY4" fmla="*/ 12877 h 21600"/>
              <a:gd name="connsiteX5" fmla="*/ 21600 w 21600"/>
              <a:gd name="connsiteY5" fmla="*/ 21600 h 21600"/>
              <a:gd name="connsiteX6" fmla="*/ 10012 w 21600"/>
              <a:gd name="connsiteY6" fmla="*/ 14915 h 21600"/>
              <a:gd name="connsiteX7" fmla="*/ 12222 w 21600"/>
              <a:gd name="connsiteY7" fmla="*/ 13987 h 21600"/>
              <a:gd name="connsiteX8" fmla="*/ 5022 w 21600"/>
              <a:gd name="connsiteY8" fmla="*/ 9705 h 21600"/>
              <a:gd name="connsiteX9" fmla="*/ 7602 w 21600"/>
              <a:gd name="connsiteY9" fmla="*/ 8382 h 21600"/>
              <a:gd name="connsiteX10" fmla="*/ 0 w 21600"/>
              <a:gd name="connsiteY10" fmla="*/ 3890 h 21600"/>
              <a:gd name="connsiteX11" fmla="*/ 8472 w 21600"/>
              <a:gd name="connsiteY11" fmla="*/ 0 h 21600"/>
              <a:gd name="connsiteX0" fmla="*/ 8472 w 21600"/>
              <a:gd name="connsiteY0" fmla="*/ 0 h 21600"/>
              <a:gd name="connsiteX1" fmla="*/ 6683 w 21600"/>
              <a:gd name="connsiteY1" fmla="*/ 4976 h 21600"/>
              <a:gd name="connsiteX2" fmla="*/ 7849 w 21600"/>
              <a:gd name="connsiteY2" fmla="*/ 7145 h 21600"/>
              <a:gd name="connsiteX3" fmla="*/ 16577 w 21600"/>
              <a:gd name="connsiteY3" fmla="*/ 12007 h 21600"/>
              <a:gd name="connsiteX4" fmla="*/ 14767 w 21600"/>
              <a:gd name="connsiteY4" fmla="*/ 12877 h 21600"/>
              <a:gd name="connsiteX5" fmla="*/ 21600 w 21600"/>
              <a:gd name="connsiteY5" fmla="*/ 21600 h 21600"/>
              <a:gd name="connsiteX6" fmla="*/ 10012 w 21600"/>
              <a:gd name="connsiteY6" fmla="*/ 14915 h 21600"/>
              <a:gd name="connsiteX7" fmla="*/ 12222 w 21600"/>
              <a:gd name="connsiteY7" fmla="*/ 13987 h 21600"/>
              <a:gd name="connsiteX8" fmla="*/ 5022 w 21600"/>
              <a:gd name="connsiteY8" fmla="*/ 9705 h 21600"/>
              <a:gd name="connsiteX9" fmla="*/ 7602 w 21600"/>
              <a:gd name="connsiteY9" fmla="*/ 8382 h 21600"/>
              <a:gd name="connsiteX10" fmla="*/ 0 w 21600"/>
              <a:gd name="connsiteY10" fmla="*/ 3890 h 21600"/>
              <a:gd name="connsiteX11" fmla="*/ 8472 w 21600"/>
              <a:gd name="connsiteY11" fmla="*/ 0 h 21600"/>
              <a:gd name="connsiteX0" fmla="*/ 8472 w 21600"/>
              <a:gd name="connsiteY0" fmla="*/ 0 h 21600"/>
              <a:gd name="connsiteX1" fmla="*/ 6683 w 21600"/>
              <a:gd name="connsiteY1" fmla="*/ 4976 h 21600"/>
              <a:gd name="connsiteX2" fmla="*/ 7849 w 21600"/>
              <a:gd name="connsiteY2" fmla="*/ 7145 h 21600"/>
              <a:gd name="connsiteX3" fmla="*/ 10335 w 21600"/>
              <a:gd name="connsiteY3" fmla="*/ 11073 h 21600"/>
              <a:gd name="connsiteX4" fmla="*/ 14767 w 21600"/>
              <a:gd name="connsiteY4" fmla="*/ 12877 h 21600"/>
              <a:gd name="connsiteX5" fmla="*/ 21600 w 21600"/>
              <a:gd name="connsiteY5" fmla="*/ 21600 h 21600"/>
              <a:gd name="connsiteX6" fmla="*/ 10012 w 21600"/>
              <a:gd name="connsiteY6" fmla="*/ 14915 h 21600"/>
              <a:gd name="connsiteX7" fmla="*/ 12222 w 21600"/>
              <a:gd name="connsiteY7" fmla="*/ 13987 h 21600"/>
              <a:gd name="connsiteX8" fmla="*/ 5022 w 21600"/>
              <a:gd name="connsiteY8" fmla="*/ 9705 h 21600"/>
              <a:gd name="connsiteX9" fmla="*/ 7602 w 21600"/>
              <a:gd name="connsiteY9" fmla="*/ 8382 h 21600"/>
              <a:gd name="connsiteX10" fmla="*/ 0 w 21600"/>
              <a:gd name="connsiteY10" fmla="*/ 3890 h 21600"/>
              <a:gd name="connsiteX11" fmla="*/ 8472 w 21600"/>
              <a:gd name="connsiteY11" fmla="*/ 0 h 21600"/>
              <a:gd name="connsiteX0" fmla="*/ 8472 w 21600"/>
              <a:gd name="connsiteY0" fmla="*/ 0 h 21600"/>
              <a:gd name="connsiteX1" fmla="*/ 6683 w 21600"/>
              <a:gd name="connsiteY1" fmla="*/ 4976 h 21600"/>
              <a:gd name="connsiteX2" fmla="*/ 7849 w 21600"/>
              <a:gd name="connsiteY2" fmla="*/ 7145 h 21600"/>
              <a:gd name="connsiteX3" fmla="*/ 10335 w 21600"/>
              <a:gd name="connsiteY3" fmla="*/ 11073 h 21600"/>
              <a:gd name="connsiteX4" fmla="*/ 14767 w 21600"/>
              <a:gd name="connsiteY4" fmla="*/ 12877 h 21600"/>
              <a:gd name="connsiteX5" fmla="*/ 21600 w 21600"/>
              <a:gd name="connsiteY5" fmla="*/ 21600 h 21600"/>
              <a:gd name="connsiteX6" fmla="*/ 10012 w 21600"/>
              <a:gd name="connsiteY6" fmla="*/ 14915 h 21600"/>
              <a:gd name="connsiteX7" fmla="*/ 12222 w 21600"/>
              <a:gd name="connsiteY7" fmla="*/ 13987 h 21600"/>
              <a:gd name="connsiteX8" fmla="*/ 5022 w 21600"/>
              <a:gd name="connsiteY8" fmla="*/ 9705 h 21600"/>
              <a:gd name="connsiteX9" fmla="*/ 2339 w 21600"/>
              <a:gd name="connsiteY9" fmla="*/ 7364 h 21600"/>
              <a:gd name="connsiteX10" fmla="*/ 0 w 21600"/>
              <a:gd name="connsiteY10" fmla="*/ 3890 h 21600"/>
              <a:gd name="connsiteX11" fmla="*/ 8472 w 21600"/>
              <a:gd name="connsiteY11" fmla="*/ 0 h 21600"/>
              <a:gd name="connsiteX0" fmla="*/ 11747 w 24875"/>
              <a:gd name="connsiteY0" fmla="*/ 0 h 21600"/>
              <a:gd name="connsiteX1" fmla="*/ 9958 w 24875"/>
              <a:gd name="connsiteY1" fmla="*/ 4976 h 21600"/>
              <a:gd name="connsiteX2" fmla="*/ 11124 w 24875"/>
              <a:gd name="connsiteY2" fmla="*/ 7145 h 21600"/>
              <a:gd name="connsiteX3" fmla="*/ 13610 w 24875"/>
              <a:gd name="connsiteY3" fmla="*/ 11073 h 21600"/>
              <a:gd name="connsiteX4" fmla="*/ 18042 w 24875"/>
              <a:gd name="connsiteY4" fmla="*/ 12877 h 21600"/>
              <a:gd name="connsiteX5" fmla="*/ 24875 w 24875"/>
              <a:gd name="connsiteY5" fmla="*/ 21600 h 21600"/>
              <a:gd name="connsiteX6" fmla="*/ 13287 w 24875"/>
              <a:gd name="connsiteY6" fmla="*/ 14915 h 21600"/>
              <a:gd name="connsiteX7" fmla="*/ 15497 w 24875"/>
              <a:gd name="connsiteY7" fmla="*/ 13987 h 21600"/>
              <a:gd name="connsiteX8" fmla="*/ 8297 w 24875"/>
              <a:gd name="connsiteY8" fmla="*/ 9705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11124 w 24875"/>
              <a:gd name="connsiteY2" fmla="*/ 7145 h 21600"/>
              <a:gd name="connsiteX3" fmla="*/ 13610 w 24875"/>
              <a:gd name="connsiteY3" fmla="*/ 11073 h 21600"/>
              <a:gd name="connsiteX4" fmla="*/ 18042 w 24875"/>
              <a:gd name="connsiteY4" fmla="*/ 12877 h 21600"/>
              <a:gd name="connsiteX5" fmla="*/ 24875 w 24875"/>
              <a:gd name="connsiteY5" fmla="*/ 21600 h 21600"/>
              <a:gd name="connsiteX6" fmla="*/ 13287 w 24875"/>
              <a:gd name="connsiteY6" fmla="*/ 14915 h 21600"/>
              <a:gd name="connsiteX7" fmla="*/ 15497 w 24875"/>
              <a:gd name="connsiteY7" fmla="*/ 13987 h 21600"/>
              <a:gd name="connsiteX8" fmla="*/ 8297 w 24875"/>
              <a:gd name="connsiteY8" fmla="*/ 9705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9397 w 24875"/>
              <a:gd name="connsiteY2" fmla="*/ 7594 h 21600"/>
              <a:gd name="connsiteX3" fmla="*/ 13610 w 24875"/>
              <a:gd name="connsiteY3" fmla="*/ 11073 h 21600"/>
              <a:gd name="connsiteX4" fmla="*/ 18042 w 24875"/>
              <a:gd name="connsiteY4" fmla="*/ 12877 h 21600"/>
              <a:gd name="connsiteX5" fmla="*/ 24875 w 24875"/>
              <a:gd name="connsiteY5" fmla="*/ 21600 h 21600"/>
              <a:gd name="connsiteX6" fmla="*/ 13287 w 24875"/>
              <a:gd name="connsiteY6" fmla="*/ 14915 h 21600"/>
              <a:gd name="connsiteX7" fmla="*/ 15497 w 24875"/>
              <a:gd name="connsiteY7" fmla="*/ 13987 h 21600"/>
              <a:gd name="connsiteX8" fmla="*/ 8297 w 24875"/>
              <a:gd name="connsiteY8" fmla="*/ 9705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9397 w 24875"/>
              <a:gd name="connsiteY2" fmla="*/ 7594 h 21600"/>
              <a:gd name="connsiteX3" fmla="*/ 13610 w 24875"/>
              <a:gd name="connsiteY3" fmla="*/ 11073 h 21600"/>
              <a:gd name="connsiteX4" fmla="*/ 18042 w 24875"/>
              <a:gd name="connsiteY4" fmla="*/ 12877 h 21600"/>
              <a:gd name="connsiteX5" fmla="*/ 24875 w 24875"/>
              <a:gd name="connsiteY5" fmla="*/ 21600 h 21600"/>
              <a:gd name="connsiteX6" fmla="*/ 13287 w 24875"/>
              <a:gd name="connsiteY6" fmla="*/ 14915 h 21600"/>
              <a:gd name="connsiteX7" fmla="*/ 11516 w 24875"/>
              <a:gd name="connsiteY7" fmla="*/ 13354 h 21600"/>
              <a:gd name="connsiteX8" fmla="*/ 8297 w 24875"/>
              <a:gd name="connsiteY8" fmla="*/ 9705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9397 w 24875"/>
              <a:gd name="connsiteY2" fmla="*/ 7594 h 21600"/>
              <a:gd name="connsiteX3" fmla="*/ 13610 w 24875"/>
              <a:gd name="connsiteY3" fmla="*/ 11073 h 21600"/>
              <a:gd name="connsiteX4" fmla="*/ 18042 w 24875"/>
              <a:gd name="connsiteY4" fmla="*/ 12877 h 21600"/>
              <a:gd name="connsiteX5" fmla="*/ 24875 w 24875"/>
              <a:gd name="connsiteY5" fmla="*/ 21600 h 21600"/>
              <a:gd name="connsiteX6" fmla="*/ 13287 w 24875"/>
              <a:gd name="connsiteY6" fmla="*/ 14915 h 21600"/>
              <a:gd name="connsiteX7" fmla="*/ 11516 w 24875"/>
              <a:gd name="connsiteY7" fmla="*/ 13354 h 21600"/>
              <a:gd name="connsiteX8" fmla="*/ 7412 w 24875"/>
              <a:gd name="connsiteY8" fmla="*/ 9564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9397 w 24875"/>
              <a:gd name="connsiteY2" fmla="*/ 7594 h 21600"/>
              <a:gd name="connsiteX3" fmla="*/ 13610 w 24875"/>
              <a:gd name="connsiteY3" fmla="*/ 11073 h 21600"/>
              <a:gd name="connsiteX4" fmla="*/ 16004 w 24875"/>
              <a:gd name="connsiteY4" fmla="*/ 13638 h 21600"/>
              <a:gd name="connsiteX5" fmla="*/ 24875 w 24875"/>
              <a:gd name="connsiteY5" fmla="*/ 21600 h 21600"/>
              <a:gd name="connsiteX6" fmla="*/ 13287 w 24875"/>
              <a:gd name="connsiteY6" fmla="*/ 14915 h 21600"/>
              <a:gd name="connsiteX7" fmla="*/ 11516 w 24875"/>
              <a:gd name="connsiteY7" fmla="*/ 13354 h 21600"/>
              <a:gd name="connsiteX8" fmla="*/ 7412 w 24875"/>
              <a:gd name="connsiteY8" fmla="*/ 9564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9397 w 24875"/>
              <a:gd name="connsiteY2" fmla="*/ 7594 h 21600"/>
              <a:gd name="connsiteX3" fmla="*/ 12017 w 24875"/>
              <a:gd name="connsiteY3" fmla="*/ 11001 h 21600"/>
              <a:gd name="connsiteX4" fmla="*/ 16004 w 24875"/>
              <a:gd name="connsiteY4" fmla="*/ 13638 h 21600"/>
              <a:gd name="connsiteX5" fmla="*/ 24875 w 24875"/>
              <a:gd name="connsiteY5" fmla="*/ 21600 h 21600"/>
              <a:gd name="connsiteX6" fmla="*/ 13287 w 24875"/>
              <a:gd name="connsiteY6" fmla="*/ 14915 h 21600"/>
              <a:gd name="connsiteX7" fmla="*/ 11516 w 24875"/>
              <a:gd name="connsiteY7" fmla="*/ 13354 h 21600"/>
              <a:gd name="connsiteX8" fmla="*/ 7412 w 24875"/>
              <a:gd name="connsiteY8" fmla="*/ 9564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9397 w 24875"/>
              <a:gd name="connsiteY2" fmla="*/ 7594 h 21600"/>
              <a:gd name="connsiteX3" fmla="*/ 12017 w 24875"/>
              <a:gd name="connsiteY3" fmla="*/ 11001 h 21600"/>
              <a:gd name="connsiteX4" fmla="*/ 15427 w 24875"/>
              <a:gd name="connsiteY4" fmla="*/ 14089 h 21600"/>
              <a:gd name="connsiteX5" fmla="*/ 24875 w 24875"/>
              <a:gd name="connsiteY5" fmla="*/ 21600 h 21600"/>
              <a:gd name="connsiteX6" fmla="*/ 13287 w 24875"/>
              <a:gd name="connsiteY6" fmla="*/ 14915 h 21600"/>
              <a:gd name="connsiteX7" fmla="*/ 11516 w 24875"/>
              <a:gd name="connsiteY7" fmla="*/ 13354 h 21600"/>
              <a:gd name="connsiteX8" fmla="*/ 7412 w 24875"/>
              <a:gd name="connsiteY8" fmla="*/ 9564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9397 w 24875"/>
              <a:gd name="connsiteY2" fmla="*/ 7594 h 21600"/>
              <a:gd name="connsiteX3" fmla="*/ 12017 w 24875"/>
              <a:gd name="connsiteY3" fmla="*/ 11001 h 21600"/>
              <a:gd name="connsiteX4" fmla="*/ 15427 w 24875"/>
              <a:gd name="connsiteY4" fmla="*/ 14089 h 21600"/>
              <a:gd name="connsiteX5" fmla="*/ 24875 w 24875"/>
              <a:gd name="connsiteY5" fmla="*/ 21600 h 21600"/>
              <a:gd name="connsiteX6" fmla="*/ 13553 w 24875"/>
              <a:gd name="connsiteY6" fmla="*/ 14776 h 21600"/>
              <a:gd name="connsiteX7" fmla="*/ 11516 w 24875"/>
              <a:gd name="connsiteY7" fmla="*/ 13354 h 21600"/>
              <a:gd name="connsiteX8" fmla="*/ 7412 w 24875"/>
              <a:gd name="connsiteY8" fmla="*/ 9564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9397 w 24875"/>
              <a:gd name="connsiteY2" fmla="*/ 7594 h 21600"/>
              <a:gd name="connsiteX3" fmla="*/ 12017 w 24875"/>
              <a:gd name="connsiteY3" fmla="*/ 11001 h 21600"/>
              <a:gd name="connsiteX4" fmla="*/ 15427 w 24875"/>
              <a:gd name="connsiteY4" fmla="*/ 14089 h 21600"/>
              <a:gd name="connsiteX5" fmla="*/ 24875 w 24875"/>
              <a:gd name="connsiteY5" fmla="*/ 21600 h 21600"/>
              <a:gd name="connsiteX6" fmla="*/ 13553 w 24875"/>
              <a:gd name="connsiteY6" fmla="*/ 14776 h 21600"/>
              <a:gd name="connsiteX7" fmla="*/ 11740 w 24875"/>
              <a:gd name="connsiteY7" fmla="*/ 12485 h 21600"/>
              <a:gd name="connsiteX8" fmla="*/ 7412 w 24875"/>
              <a:gd name="connsiteY8" fmla="*/ 9564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8651 w 21779"/>
              <a:gd name="connsiteY0" fmla="*/ 0 h 21600"/>
              <a:gd name="connsiteX1" fmla="*/ 4382 w 21779"/>
              <a:gd name="connsiteY1" fmla="*/ 5667 h 21600"/>
              <a:gd name="connsiteX2" fmla="*/ 6301 w 21779"/>
              <a:gd name="connsiteY2" fmla="*/ 7594 h 21600"/>
              <a:gd name="connsiteX3" fmla="*/ 8921 w 21779"/>
              <a:gd name="connsiteY3" fmla="*/ 11001 h 21600"/>
              <a:gd name="connsiteX4" fmla="*/ 12331 w 21779"/>
              <a:gd name="connsiteY4" fmla="*/ 14089 h 21600"/>
              <a:gd name="connsiteX5" fmla="*/ 21779 w 21779"/>
              <a:gd name="connsiteY5" fmla="*/ 21600 h 21600"/>
              <a:gd name="connsiteX6" fmla="*/ 10457 w 21779"/>
              <a:gd name="connsiteY6" fmla="*/ 14776 h 21600"/>
              <a:gd name="connsiteX7" fmla="*/ 8644 w 21779"/>
              <a:gd name="connsiteY7" fmla="*/ 12485 h 21600"/>
              <a:gd name="connsiteX8" fmla="*/ 4316 w 21779"/>
              <a:gd name="connsiteY8" fmla="*/ 9564 h 21600"/>
              <a:gd name="connsiteX9" fmla="*/ 0 w 21779"/>
              <a:gd name="connsiteY9" fmla="*/ 5516 h 21600"/>
              <a:gd name="connsiteX10" fmla="*/ 179 w 21779"/>
              <a:gd name="connsiteY10" fmla="*/ 3890 h 21600"/>
              <a:gd name="connsiteX11" fmla="*/ 8651 w 21779"/>
              <a:gd name="connsiteY11" fmla="*/ 0 h 21600"/>
              <a:gd name="connsiteX0" fmla="*/ 10863 w 23991"/>
              <a:gd name="connsiteY0" fmla="*/ 0 h 21600"/>
              <a:gd name="connsiteX1" fmla="*/ 6594 w 23991"/>
              <a:gd name="connsiteY1" fmla="*/ 5667 h 21600"/>
              <a:gd name="connsiteX2" fmla="*/ 8513 w 23991"/>
              <a:gd name="connsiteY2" fmla="*/ 7594 h 21600"/>
              <a:gd name="connsiteX3" fmla="*/ 11133 w 23991"/>
              <a:gd name="connsiteY3" fmla="*/ 11001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2669 w 23991"/>
              <a:gd name="connsiteY6" fmla="*/ 14776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2391 w 23991"/>
              <a:gd name="connsiteY10" fmla="*/ 3890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6594 w 23991"/>
              <a:gd name="connsiteY1" fmla="*/ 5667 h 21600"/>
              <a:gd name="connsiteX2" fmla="*/ 8513 w 23991"/>
              <a:gd name="connsiteY2" fmla="*/ 7594 h 21600"/>
              <a:gd name="connsiteX3" fmla="*/ 11133 w 23991"/>
              <a:gd name="connsiteY3" fmla="*/ 11001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2391 w 23991"/>
              <a:gd name="connsiteY10" fmla="*/ 3890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6594 w 23991"/>
              <a:gd name="connsiteY1" fmla="*/ 5667 h 21600"/>
              <a:gd name="connsiteX2" fmla="*/ 6709 w 23991"/>
              <a:gd name="connsiteY2" fmla="*/ 8075 h 21600"/>
              <a:gd name="connsiteX3" fmla="*/ 11133 w 23991"/>
              <a:gd name="connsiteY3" fmla="*/ 11001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2391 w 23991"/>
              <a:gd name="connsiteY10" fmla="*/ 3890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4214 w 23991"/>
              <a:gd name="connsiteY1" fmla="*/ 5816 h 21600"/>
              <a:gd name="connsiteX2" fmla="*/ 6709 w 23991"/>
              <a:gd name="connsiteY2" fmla="*/ 8075 h 21600"/>
              <a:gd name="connsiteX3" fmla="*/ 11133 w 23991"/>
              <a:gd name="connsiteY3" fmla="*/ 11001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2391 w 23991"/>
              <a:gd name="connsiteY10" fmla="*/ 3890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4214 w 23991"/>
              <a:gd name="connsiteY1" fmla="*/ 5816 h 21600"/>
              <a:gd name="connsiteX2" fmla="*/ 6709 w 23991"/>
              <a:gd name="connsiteY2" fmla="*/ 8075 h 21600"/>
              <a:gd name="connsiteX3" fmla="*/ 10507 w 23991"/>
              <a:gd name="connsiteY3" fmla="*/ 10890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2391 w 23991"/>
              <a:gd name="connsiteY10" fmla="*/ 3890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5041 w 23991"/>
              <a:gd name="connsiteY1" fmla="*/ 5619 h 21600"/>
              <a:gd name="connsiteX2" fmla="*/ 6709 w 23991"/>
              <a:gd name="connsiteY2" fmla="*/ 8075 h 21600"/>
              <a:gd name="connsiteX3" fmla="*/ 10507 w 23991"/>
              <a:gd name="connsiteY3" fmla="*/ 10890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2391 w 23991"/>
              <a:gd name="connsiteY10" fmla="*/ 3890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5041 w 23991"/>
              <a:gd name="connsiteY1" fmla="*/ 5619 h 21600"/>
              <a:gd name="connsiteX2" fmla="*/ 6709 w 23991"/>
              <a:gd name="connsiteY2" fmla="*/ 8075 h 21600"/>
              <a:gd name="connsiteX3" fmla="*/ 10507 w 23991"/>
              <a:gd name="connsiteY3" fmla="*/ 10890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2893 w 23991"/>
              <a:gd name="connsiteY10" fmla="*/ 3406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5041 w 23991"/>
              <a:gd name="connsiteY1" fmla="*/ 5619 h 21600"/>
              <a:gd name="connsiteX2" fmla="*/ 6709 w 23991"/>
              <a:gd name="connsiteY2" fmla="*/ 8075 h 21600"/>
              <a:gd name="connsiteX3" fmla="*/ 10507 w 23991"/>
              <a:gd name="connsiteY3" fmla="*/ 10890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4121 w 23991"/>
              <a:gd name="connsiteY10" fmla="*/ 3166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5041 w 23991"/>
              <a:gd name="connsiteY1" fmla="*/ 5619 h 21600"/>
              <a:gd name="connsiteX2" fmla="*/ 6709 w 23991"/>
              <a:gd name="connsiteY2" fmla="*/ 8075 h 21600"/>
              <a:gd name="connsiteX3" fmla="*/ 10507 w 23991"/>
              <a:gd name="connsiteY3" fmla="*/ 10890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4072 w 23991"/>
              <a:gd name="connsiteY10" fmla="*/ 2813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5041 w 23991"/>
              <a:gd name="connsiteY1" fmla="*/ 5619 h 21600"/>
              <a:gd name="connsiteX2" fmla="*/ 6985 w 23991"/>
              <a:gd name="connsiteY2" fmla="*/ 8009 h 21600"/>
              <a:gd name="connsiteX3" fmla="*/ 10507 w 23991"/>
              <a:gd name="connsiteY3" fmla="*/ 10890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4072 w 23991"/>
              <a:gd name="connsiteY10" fmla="*/ 2813 h 21600"/>
              <a:gd name="connsiteX11" fmla="*/ 10863 w 23991"/>
              <a:gd name="connsiteY11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991" h="21600">
                <a:moveTo>
                  <a:pt x="10863" y="0"/>
                </a:moveTo>
                <a:lnTo>
                  <a:pt x="5041" y="5619"/>
                </a:lnTo>
                <a:cubicBezTo>
                  <a:pt x="5079" y="6422"/>
                  <a:pt x="6947" y="7206"/>
                  <a:pt x="6985" y="8009"/>
                </a:cubicBezTo>
                <a:lnTo>
                  <a:pt x="10507" y="10890"/>
                </a:lnTo>
                <a:lnTo>
                  <a:pt x="14543" y="14089"/>
                </a:lnTo>
                <a:lnTo>
                  <a:pt x="23991" y="21600"/>
                </a:lnTo>
                <a:lnTo>
                  <a:pt x="13296" y="14315"/>
                </a:lnTo>
                <a:lnTo>
                  <a:pt x="10856" y="12485"/>
                </a:lnTo>
                <a:lnTo>
                  <a:pt x="6528" y="9564"/>
                </a:lnTo>
                <a:lnTo>
                  <a:pt x="0" y="5164"/>
                </a:lnTo>
                <a:cubicBezTo>
                  <a:pt x="60" y="4622"/>
                  <a:pt x="4012" y="3355"/>
                  <a:pt x="4072" y="2813"/>
                </a:cubicBezTo>
                <a:lnTo>
                  <a:pt x="10863" y="0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12" name="Lightning Bolt 17">
            <a:extLst>
              <a:ext uri="{FF2B5EF4-FFF2-40B4-BE49-F238E27FC236}">
                <a16:creationId xmlns:a16="http://schemas.microsoft.com/office/drawing/2014/main" id="{24DE499F-A9D8-4B49-8D49-DE612C7B5885}"/>
              </a:ext>
            </a:extLst>
          </p:cNvPr>
          <p:cNvSpPr/>
          <p:nvPr/>
        </p:nvSpPr>
        <p:spPr>
          <a:xfrm rot="16200000">
            <a:off x="4391899" y="3818127"/>
            <a:ext cx="204537" cy="148188"/>
          </a:xfrm>
          <a:custGeom>
            <a:avLst/>
            <a:gdLst>
              <a:gd name="connsiteX0" fmla="*/ 8472 w 21600"/>
              <a:gd name="connsiteY0" fmla="*/ 0 h 21600"/>
              <a:gd name="connsiteX1" fmla="*/ 12860 w 21600"/>
              <a:gd name="connsiteY1" fmla="*/ 6080 h 21600"/>
              <a:gd name="connsiteX2" fmla="*/ 11050 w 21600"/>
              <a:gd name="connsiteY2" fmla="*/ 6797 h 21600"/>
              <a:gd name="connsiteX3" fmla="*/ 16577 w 21600"/>
              <a:gd name="connsiteY3" fmla="*/ 12007 h 21600"/>
              <a:gd name="connsiteX4" fmla="*/ 14767 w 21600"/>
              <a:gd name="connsiteY4" fmla="*/ 12877 h 21600"/>
              <a:gd name="connsiteX5" fmla="*/ 21600 w 21600"/>
              <a:gd name="connsiteY5" fmla="*/ 21600 h 21600"/>
              <a:gd name="connsiteX6" fmla="*/ 10012 w 21600"/>
              <a:gd name="connsiteY6" fmla="*/ 14915 h 21600"/>
              <a:gd name="connsiteX7" fmla="*/ 12222 w 21600"/>
              <a:gd name="connsiteY7" fmla="*/ 13987 h 21600"/>
              <a:gd name="connsiteX8" fmla="*/ 5022 w 21600"/>
              <a:gd name="connsiteY8" fmla="*/ 9705 h 21600"/>
              <a:gd name="connsiteX9" fmla="*/ 7602 w 21600"/>
              <a:gd name="connsiteY9" fmla="*/ 8382 h 21600"/>
              <a:gd name="connsiteX10" fmla="*/ 0 w 21600"/>
              <a:gd name="connsiteY10" fmla="*/ 3890 h 21600"/>
              <a:gd name="connsiteX11" fmla="*/ 8472 w 21600"/>
              <a:gd name="connsiteY11" fmla="*/ 0 h 21600"/>
              <a:gd name="connsiteX0" fmla="*/ 8472 w 21600"/>
              <a:gd name="connsiteY0" fmla="*/ 0 h 21600"/>
              <a:gd name="connsiteX1" fmla="*/ 6683 w 21600"/>
              <a:gd name="connsiteY1" fmla="*/ 4976 h 21600"/>
              <a:gd name="connsiteX2" fmla="*/ 11050 w 21600"/>
              <a:gd name="connsiteY2" fmla="*/ 6797 h 21600"/>
              <a:gd name="connsiteX3" fmla="*/ 16577 w 21600"/>
              <a:gd name="connsiteY3" fmla="*/ 12007 h 21600"/>
              <a:gd name="connsiteX4" fmla="*/ 14767 w 21600"/>
              <a:gd name="connsiteY4" fmla="*/ 12877 h 21600"/>
              <a:gd name="connsiteX5" fmla="*/ 21600 w 21600"/>
              <a:gd name="connsiteY5" fmla="*/ 21600 h 21600"/>
              <a:gd name="connsiteX6" fmla="*/ 10012 w 21600"/>
              <a:gd name="connsiteY6" fmla="*/ 14915 h 21600"/>
              <a:gd name="connsiteX7" fmla="*/ 12222 w 21600"/>
              <a:gd name="connsiteY7" fmla="*/ 13987 h 21600"/>
              <a:gd name="connsiteX8" fmla="*/ 5022 w 21600"/>
              <a:gd name="connsiteY8" fmla="*/ 9705 h 21600"/>
              <a:gd name="connsiteX9" fmla="*/ 7602 w 21600"/>
              <a:gd name="connsiteY9" fmla="*/ 8382 h 21600"/>
              <a:gd name="connsiteX10" fmla="*/ 0 w 21600"/>
              <a:gd name="connsiteY10" fmla="*/ 3890 h 21600"/>
              <a:gd name="connsiteX11" fmla="*/ 8472 w 21600"/>
              <a:gd name="connsiteY11" fmla="*/ 0 h 21600"/>
              <a:gd name="connsiteX0" fmla="*/ 8472 w 21600"/>
              <a:gd name="connsiteY0" fmla="*/ 0 h 21600"/>
              <a:gd name="connsiteX1" fmla="*/ 6683 w 21600"/>
              <a:gd name="connsiteY1" fmla="*/ 4976 h 21600"/>
              <a:gd name="connsiteX2" fmla="*/ 7849 w 21600"/>
              <a:gd name="connsiteY2" fmla="*/ 7145 h 21600"/>
              <a:gd name="connsiteX3" fmla="*/ 16577 w 21600"/>
              <a:gd name="connsiteY3" fmla="*/ 12007 h 21600"/>
              <a:gd name="connsiteX4" fmla="*/ 14767 w 21600"/>
              <a:gd name="connsiteY4" fmla="*/ 12877 h 21600"/>
              <a:gd name="connsiteX5" fmla="*/ 21600 w 21600"/>
              <a:gd name="connsiteY5" fmla="*/ 21600 h 21600"/>
              <a:gd name="connsiteX6" fmla="*/ 10012 w 21600"/>
              <a:gd name="connsiteY6" fmla="*/ 14915 h 21600"/>
              <a:gd name="connsiteX7" fmla="*/ 12222 w 21600"/>
              <a:gd name="connsiteY7" fmla="*/ 13987 h 21600"/>
              <a:gd name="connsiteX8" fmla="*/ 5022 w 21600"/>
              <a:gd name="connsiteY8" fmla="*/ 9705 h 21600"/>
              <a:gd name="connsiteX9" fmla="*/ 7602 w 21600"/>
              <a:gd name="connsiteY9" fmla="*/ 8382 h 21600"/>
              <a:gd name="connsiteX10" fmla="*/ 0 w 21600"/>
              <a:gd name="connsiteY10" fmla="*/ 3890 h 21600"/>
              <a:gd name="connsiteX11" fmla="*/ 8472 w 21600"/>
              <a:gd name="connsiteY11" fmla="*/ 0 h 21600"/>
              <a:gd name="connsiteX0" fmla="*/ 8472 w 21600"/>
              <a:gd name="connsiteY0" fmla="*/ 0 h 21600"/>
              <a:gd name="connsiteX1" fmla="*/ 6683 w 21600"/>
              <a:gd name="connsiteY1" fmla="*/ 4976 h 21600"/>
              <a:gd name="connsiteX2" fmla="*/ 7849 w 21600"/>
              <a:gd name="connsiteY2" fmla="*/ 7145 h 21600"/>
              <a:gd name="connsiteX3" fmla="*/ 10335 w 21600"/>
              <a:gd name="connsiteY3" fmla="*/ 11073 h 21600"/>
              <a:gd name="connsiteX4" fmla="*/ 14767 w 21600"/>
              <a:gd name="connsiteY4" fmla="*/ 12877 h 21600"/>
              <a:gd name="connsiteX5" fmla="*/ 21600 w 21600"/>
              <a:gd name="connsiteY5" fmla="*/ 21600 h 21600"/>
              <a:gd name="connsiteX6" fmla="*/ 10012 w 21600"/>
              <a:gd name="connsiteY6" fmla="*/ 14915 h 21600"/>
              <a:gd name="connsiteX7" fmla="*/ 12222 w 21600"/>
              <a:gd name="connsiteY7" fmla="*/ 13987 h 21600"/>
              <a:gd name="connsiteX8" fmla="*/ 5022 w 21600"/>
              <a:gd name="connsiteY8" fmla="*/ 9705 h 21600"/>
              <a:gd name="connsiteX9" fmla="*/ 7602 w 21600"/>
              <a:gd name="connsiteY9" fmla="*/ 8382 h 21600"/>
              <a:gd name="connsiteX10" fmla="*/ 0 w 21600"/>
              <a:gd name="connsiteY10" fmla="*/ 3890 h 21600"/>
              <a:gd name="connsiteX11" fmla="*/ 8472 w 21600"/>
              <a:gd name="connsiteY11" fmla="*/ 0 h 21600"/>
              <a:gd name="connsiteX0" fmla="*/ 8472 w 21600"/>
              <a:gd name="connsiteY0" fmla="*/ 0 h 21600"/>
              <a:gd name="connsiteX1" fmla="*/ 6683 w 21600"/>
              <a:gd name="connsiteY1" fmla="*/ 4976 h 21600"/>
              <a:gd name="connsiteX2" fmla="*/ 7849 w 21600"/>
              <a:gd name="connsiteY2" fmla="*/ 7145 h 21600"/>
              <a:gd name="connsiteX3" fmla="*/ 10335 w 21600"/>
              <a:gd name="connsiteY3" fmla="*/ 11073 h 21600"/>
              <a:gd name="connsiteX4" fmla="*/ 14767 w 21600"/>
              <a:gd name="connsiteY4" fmla="*/ 12877 h 21600"/>
              <a:gd name="connsiteX5" fmla="*/ 21600 w 21600"/>
              <a:gd name="connsiteY5" fmla="*/ 21600 h 21600"/>
              <a:gd name="connsiteX6" fmla="*/ 10012 w 21600"/>
              <a:gd name="connsiteY6" fmla="*/ 14915 h 21600"/>
              <a:gd name="connsiteX7" fmla="*/ 12222 w 21600"/>
              <a:gd name="connsiteY7" fmla="*/ 13987 h 21600"/>
              <a:gd name="connsiteX8" fmla="*/ 5022 w 21600"/>
              <a:gd name="connsiteY8" fmla="*/ 9705 h 21600"/>
              <a:gd name="connsiteX9" fmla="*/ 2339 w 21600"/>
              <a:gd name="connsiteY9" fmla="*/ 7364 h 21600"/>
              <a:gd name="connsiteX10" fmla="*/ 0 w 21600"/>
              <a:gd name="connsiteY10" fmla="*/ 3890 h 21600"/>
              <a:gd name="connsiteX11" fmla="*/ 8472 w 21600"/>
              <a:gd name="connsiteY11" fmla="*/ 0 h 21600"/>
              <a:gd name="connsiteX0" fmla="*/ 11747 w 24875"/>
              <a:gd name="connsiteY0" fmla="*/ 0 h 21600"/>
              <a:gd name="connsiteX1" fmla="*/ 9958 w 24875"/>
              <a:gd name="connsiteY1" fmla="*/ 4976 h 21600"/>
              <a:gd name="connsiteX2" fmla="*/ 11124 w 24875"/>
              <a:gd name="connsiteY2" fmla="*/ 7145 h 21600"/>
              <a:gd name="connsiteX3" fmla="*/ 13610 w 24875"/>
              <a:gd name="connsiteY3" fmla="*/ 11073 h 21600"/>
              <a:gd name="connsiteX4" fmla="*/ 18042 w 24875"/>
              <a:gd name="connsiteY4" fmla="*/ 12877 h 21600"/>
              <a:gd name="connsiteX5" fmla="*/ 24875 w 24875"/>
              <a:gd name="connsiteY5" fmla="*/ 21600 h 21600"/>
              <a:gd name="connsiteX6" fmla="*/ 13287 w 24875"/>
              <a:gd name="connsiteY6" fmla="*/ 14915 h 21600"/>
              <a:gd name="connsiteX7" fmla="*/ 15497 w 24875"/>
              <a:gd name="connsiteY7" fmla="*/ 13987 h 21600"/>
              <a:gd name="connsiteX8" fmla="*/ 8297 w 24875"/>
              <a:gd name="connsiteY8" fmla="*/ 9705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11124 w 24875"/>
              <a:gd name="connsiteY2" fmla="*/ 7145 h 21600"/>
              <a:gd name="connsiteX3" fmla="*/ 13610 w 24875"/>
              <a:gd name="connsiteY3" fmla="*/ 11073 h 21600"/>
              <a:gd name="connsiteX4" fmla="*/ 18042 w 24875"/>
              <a:gd name="connsiteY4" fmla="*/ 12877 h 21600"/>
              <a:gd name="connsiteX5" fmla="*/ 24875 w 24875"/>
              <a:gd name="connsiteY5" fmla="*/ 21600 h 21600"/>
              <a:gd name="connsiteX6" fmla="*/ 13287 w 24875"/>
              <a:gd name="connsiteY6" fmla="*/ 14915 h 21600"/>
              <a:gd name="connsiteX7" fmla="*/ 15497 w 24875"/>
              <a:gd name="connsiteY7" fmla="*/ 13987 h 21600"/>
              <a:gd name="connsiteX8" fmla="*/ 8297 w 24875"/>
              <a:gd name="connsiteY8" fmla="*/ 9705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9397 w 24875"/>
              <a:gd name="connsiteY2" fmla="*/ 7594 h 21600"/>
              <a:gd name="connsiteX3" fmla="*/ 13610 w 24875"/>
              <a:gd name="connsiteY3" fmla="*/ 11073 h 21600"/>
              <a:gd name="connsiteX4" fmla="*/ 18042 w 24875"/>
              <a:gd name="connsiteY4" fmla="*/ 12877 h 21600"/>
              <a:gd name="connsiteX5" fmla="*/ 24875 w 24875"/>
              <a:gd name="connsiteY5" fmla="*/ 21600 h 21600"/>
              <a:gd name="connsiteX6" fmla="*/ 13287 w 24875"/>
              <a:gd name="connsiteY6" fmla="*/ 14915 h 21600"/>
              <a:gd name="connsiteX7" fmla="*/ 15497 w 24875"/>
              <a:gd name="connsiteY7" fmla="*/ 13987 h 21600"/>
              <a:gd name="connsiteX8" fmla="*/ 8297 w 24875"/>
              <a:gd name="connsiteY8" fmla="*/ 9705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9397 w 24875"/>
              <a:gd name="connsiteY2" fmla="*/ 7594 h 21600"/>
              <a:gd name="connsiteX3" fmla="*/ 13610 w 24875"/>
              <a:gd name="connsiteY3" fmla="*/ 11073 h 21600"/>
              <a:gd name="connsiteX4" fmla="*/ 18042 w 24875"/>
              <a:gd name="connsiteY4" fmla="*/ 12877 h 21600"/>
              <a:gd name="connsiteX5" fmla="*/ 24875 w 24875"/>
              <a:gd name="connsiteY5" fmla="*/ 21600 h 21600"/>
              <a:gd name="connsiteX6" fmla="*/ 13287 w 24875"/>
              <a:gd name="connsiteY6" fmla="*/ 14915 h 21600"/>
              <a:gd name="connsiteX7" fmla="*/ 11516 w 24875"/>
              <a:gd name="connsiteY7" fmla="*/ 13354 h 21600"/>
              <a:gd name="connsiteX8" fmla="*/ 8297 w 24875"/>
              <a:gd name="connsiteY8" fmla="*/ 9705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9397 w 24875"/>
              <a:gd name="connsiteY2" fmla="*/ 7594 h 21600"/>
              <a:gd name="connsiteX3" fmla="*/ 13610 w 24875"/>
              <a:gd name="connsiteY3" fmla="*/ 11073 h 21600"/>
              <a:gd name="connsiteX4" fmla="*/ 18042 w 24875"/>
              <a:gd name="connsiteY4" fmla="*/ 12877 h 21600"/>
              <a:gd name="connsiteX5" fmla="*/ 24875 w 24875"/>
              <a:gd name="connsiteY5" fmla="*/ 21600 h 21600"/>
              <a:gd name="connsiteX6" fmla="*/ 13287 w 24875"/>
              <a:gd name="connsiteY6" fmla="*/ 14915 h 21600"/>
              <a:gd name="connsiteX7" fmla="*/ 11516 w 24875"/>
              <a:gd name="connsiteY7" fmla="*/ 13354 h 21600"/>
              <a:gd name="connsiteX8" fmla="*/ 7412 w 24875"/>
              <a:gd name="connsiteY8" fmla="*/ 9564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9397 w 24875"/>
              <a:gd name="connsiteY2" fmla="*/ 7594 h 21600"/>
              <a:gd name="connsiteX3" fmla="*/ 13610 w 24875"/>
              <a:gd name="connsiteY3" fmla="*/ 11073 h 21600"/>
              <a:gd name="connsiteX4" fmla="*/ 16004 w 24875"/>
              <a:gd name="connsiteY4" fmla="*/ 13638 h 21600"/>
              <a:gd name="connsiteX5" fmla="*/ 24875 w 24875"/>
              <a:gd name="connsiteY5" fmla="*/ 21600 h 21600"/>
              <a:gd name="connsiteX6" fmla="*/ 13287 w 24875"/>
              <a:gd name="connsiteY6" fmla="*/ 14915 h 21600"/>
              <a:gd name="connsiteX7" fmla="*/ 11516 w 24875"/>
              <a:gd name="connsiteY7" fmla="*/ 13354 h 21600"/>
              <a:gd name="connsiteX8" fmla="*/ 7412 w 24875"/>
              <a:gd name="connsiteY8" fmla="*/ 9564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9397 w 24875"/>
              <a:gd name="connsiteY2" fmla="*/ 7594 h 21600"/>
              <a:gd name="connsiteX3" fmla="*/ 12017 w 24875"/>
              <a:gd name="connsiteY3" fmla="*/ 11001 h 21600"/>
              <a:gd name="connsiteX4" fmla="*/ 16004 w 24875"/>
              <a:gd name="connsiteY4" fmla="*/ 13638 h 21600"/>
              <a:gd name="connsiteX5" fmla="*/ 24875 w 24875"/>
              <a:gd name="connsiteY5" fmla="*/ 21600 h 21600"/>
              <a:gd name="connsiteX6" fmla="*/ 13287 w 24875"/>
              <a:gd name="connsiteY6" fmla="*/ 14915 h 21600"/>
              <a:gd name="connsiteX7" fmla="*/ 11516 w 24875"/>
              <a:gd name="connsiteY7" fmla="*/ 13354 h 21600"/>
              <a:gd name="connsiteX8" fmla="*/ 7412 w 24875"/>
              <a:gd name="connsiteY8" fmla="*/ 9564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9397 w 24875"/>
              <a:gd name="connsiteY2" fmla="*/ 7594 h 21600"/>
              <a:gd name="connsiteX3" fmla="*/ 12017 w 24875"/>
              <a:gd name="connsiteY3" fmla="*/ 11001 h 21600"/>
              <a:gd name="connsiteX4" fmla="*/ 15427 w 24875"/>
              <a:gd name="connsiteY4" fmla="*/ 14089 h 21600"/>
              <a:gd name="connsiteX5" fmla="*/ 24875 w 24875"/>
              <a:gd name="connsiteY5" fmla="*/ 21600 h 21600"/>
              <a:gd name="connsiteX6" fmla="*/ 13287 w 24875"/>
              <a:gd name="connsiteY6" fmla="*/ 14915 h 21600"/>
              <a:gd name="connsiteX7" fmla="*/ 11516 w 24875"/>
              <a:gd name="connsiteY7" fmla="*/ 13354 h 21600"/>
              <a:gd name="connsiteX8" fmla="*/ 7412 w 24875"/>
              <a:gd name="connsiteY8" fmla="*/ 9564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9397 w 24875"/>
              <a:gd name="connsiteY2" fmla="*/ 7594 h 21600"/>
              <a:gd name="connsiteX3" fmla="*/ 12017 w 24875"/>
              <a:gd name="connsiteY3" fmla="*/ 11001 h 21600"/>
              <a:gd name="connsiteX4" fmla="*/ 15427 w 24875"/>
              <a:gd name="connsiteY4" fmla="*/ 14089 h 21600"/>
              <a:gd name="connsiteX5" fmla="*/ 24875 w 24875"/>
              <a:gd name="connsiteY5" fmla="*/ 21600 h 21600"/>
              <a:gd name="connsiteX6" fmla="*/ 13553 w 24875"/>
              <a:gd name="connsiteY6" fmla="*/ 14776 h 21600"/>
              <a:gd name="connsiteX7" fmla="*/ 11516 w 24875"/>
              <a:gd name="connsiteY7" fmla="*/ 13354 h 21600"/>
              <a:gd name="connsiteX8" fmla="*/ 7412 w 24875"/>
              <a:gd name="connsiteY8" fmla="*/ 9564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9397 w 24875"/>
              <a:gd name="connsiteY2" fmla="*/ 7594 h 21600"/>
              <a:gd name="connsiteX3" fmla="*/ 12017 w 24875"/>
              <a:gd name="connsiteY3" fmla="*/ 11001 h 21600"/>
              <a:gd name="connsiteX4" fmla="*/ 15427 w 24875"/>
              <a:gd name="connsiteY4" fmla="*/ 14089 h 21600"/>
              <a:gd name="connsiteX5" fmla="*/ 24875 w 24875"/>
              <a:gd name="connsiteY5" fmla="*/ 21600 h 21600"/>
              <a:gd name="connsiteX6" fmla="*/ 13553 w 24875"/>
              <a:gd name="connsiteY6" fmla="*/ 14776 h 21600"/>
              <a:gd name="connsiteX7" fmla="*/ 11740 w 24875"/>
              <a:gd name="connsiteY7" fmla="*/ 12485 h 21600"/>
              <a:gd name="connsiteX8" fmla="*/ 7412 w 24875"/>
              <a:gd name="connsiteY8" fmla="*/ 9564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8651 w 21779"/>
              <a:gd name="connsiteY0" fmla="*/ 0 h 21600"/>
              <a:gd name="connsiteX1" fmla="*/ 4382 w 21779"/>
              <a:gd name="connsiteY1" fmla="*/ 5667 h 21600"/>
              <a:gd name="connsiteX2" fmla="*/ 6301 w 21779"/>
              <a:gd name="connsiteY2" fmla="*/ 7594 h 21600"/>
              <a:gd name="connsiteX3" fmla="*/ 8921 w 21779"/>
              <a:gd name="connsiteY3" fmla="*/ 11001 h 21600"/>
              <a:gd name="connsiteX4" fmla="*/ 12331 w 21779"/>
              <a:gd name="connsiteY4" fmla="*/ 14089 h 21600"/>
              <a:gd name="connsiteX5" fmla="*/ 21779 w 21779"/>
              <a:gd name="connsiteY5" fmla="*/ 21600 h 21600"/>
              <a:gd name="connsiteX6" fmla="*/ 10457 w 21779"/>
              <a:gd name="connsiteY6" fmla="*/ 14776 h 21600"/>
              <a:gd name="connsiteX7" fmla="*/ 8644 w 21779"/>
              <a:gd name="connsiteY7" fmla="*/ 12485 h 21600"/>
              <a:gd name="connsiteX8" fmla="*/ 4316 w 21779"/>
              <a:gd name="connsiteY8" fmla="*/ 9564 h 21600"/>
              <a:gd name="connsiteX9" fmla="*/ 0 w 21779"/>
              <a:gd name="connsiteY9" fmla="*/ 5516 h 21600"/>
              <a:gd name="connsiteX10" fmla="*/ 179 w 21779"/>
              <a:gd name="connsiteY10" fmla="*/ 3890 h 21600"/>
              <a:gd name="connsiteX11" fmla="*/ 8651 w 21779"/>
              <a:gd name="connsiteY11" fmla="*/ 0 h 21600"/>
              <a:gd name="connsiteX0" fmla="*/ 10863 w 23991"/>
              <a:gd name="connsiteY0" fmla="*/ 0 h 21600"/>
              <a:gd name="connsiteX1" fmla="*/ 6594 w 23991"/>
              <a:gd name="connsiteY1" fmla="*/ 5667 h 21600"/>
              <a:gd name="connsiteX2" fmla="*/ 8513 w 23991"/>
              <a:gd name="connsiteY2" fmla="*/ 7594 h 21600"/>
              <a:gd name="connsiteX3" fmla="*/ 11133 w 23991"/>
              <a:gd name="connsiteY3" fmla="*/ 11001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2669 w 23991"/>
              <a:gd name="connsiteY6" fmla="*/ 14776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2391 w 23991"/>
              <a:gd name="connsiteY10" fmla="*/ 3890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6594 w 23991"/>
              <a:gd name="connsiteY1" fmla="*/ 5667 h 21600"/>
              <a:gd name="connsiteX2" fmla="*/ 8513 w 23991"/>
              <a:gd name="connsiteY2" fmla="*/ 7594 h 21600"/>
              <a:gd name="connsiteX3" fmla="*/ 11133 w 23991"/>
              <a:gd name="connsiteY3" fmla="*/ 11001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2391 w 23991"/>
              <a:gd name="connsiteY10" fmla="*/ 3890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6594 w 23991"/>
              <a:gd name="connsiteY1" fmla="*/ 5667 h 21600"/>
              <a:gd name="connsiteX2" fmla="*/ 6709 w 23991"/>
              <a:gd name="connsiteY2" fmla="*/ 8075 h 21600"/>
              <a:gd name="connsiteX3" fmla="*/ 11133 w 23991"/>
              <a:gd name="connsiteY3" fmla="*/ 11001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2391 w 23991"/>
              <a:gd name="connsiteY10" fmla="*/ 3890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4214 w 23991"/>
              <a:gd name="connsiteY1" fmla="*/ 5816 h 21600"/>
              <a:gd name="connsiteX2" fmla="*/ 6709 w 23991"/>
              <a:gd name="connsiteY2" fmla="*/ 8075 h 21600"/>
              <a:gd name="connsiteX3" fmla="*/ 11133 w 23991"/>
              <a:gd name="connsiteY3" fmla="*/ 11001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2391 w 23991"/>
              <a:gd name="connsiteY10" fmla="*/ 3890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4214 w 23991"/>
              <a:gd name="connsiteY1" fmla="*/ 5816 h 21600"/>
              <a:gd name="connsiteX2" fmla="*/ 6709 w 23991"/>
              <a:gd name="connsiteY2" fmla="*/ 8075 h 21600"/>
              <a:gd name="connsiteX3" fmla="*/ 10507 w 23991"/>
              <a:gd name="connsiteY3" fmla="*/ 10890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2391 w 23991"/>
              <a:gd name="connsiteY10" fmla="*/ 3890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5041 w 23991"/>
              <a:gd name="connsiteY1" fmla="*/ 5619 h 21600"/>
              <a:gd name="connsiteX2" fmla="*/ 6709 w 23991"/>
              <a:gd name="connsiteY2" fmla="*/ 8075 h 21600"/>
              <a:gd name="connsiteX3" fmla="*/ 10507 w 23991"/>
              <a:gd name="connsiteY3" fmla="*/ 10890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2391 w 23991"/>
              <a:gd name="connsiteY10" fmla="*/ 3890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5041 w 23991"/>
              <a:gd name="connsiteY1" fmla="*/ 5619 h 21600"/>
              <a:gd name="connsiteX2" fmla="*/ 6709 w 23991"/>
              <a:gd name="connsiteY2" fmla="*/ 8075 h 21600"/>
              <a:gd name="connsiteX3" fmla="*/ 10507 w 23991"/>
              <a:gd name="connsiteY3" fmla="*/ 10890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2893 w 23991"/>
              <a:gd name="connsiteY10" fmla="*/ 3406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5041 w 23991"/>
              <a:gd name="connsiteY1" fmla="*/ 5619 h 21600"/>
              <a:gd name="connsiteX2" fmla="*/ 6709 w 23991"/>
              <a:gd name="connsiteY2" fmla="*/ 8075 h 21600"/>
              <a:gd name="connsiteX3" fmla="*/ 10507 w 23991"/>
              <a:gd name="connsiteY3" fmla="*/ 10890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4121 w 23991"/>
              <a:gd name="connsiteY10" fmla="*/ 3166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5041 w 23991"/>
              <a:gd name="connsiteY1" fmla="*/ 5619 h 21600"/>
              <a:gd name="connsiteX2" fmla="*/ 6709 w 23991"/>
              <a:gd name="connsiteY2" fmla="*/ 8075 h 21600"/>
              <a:gd name="connsiteX3" fmla="*/ 10507 w 23991"/>
              <a:gd name="connsiteY3" fmla="*/ 10890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4072 w 23991"/>
              <a:gd name="connsiteY10" fmla="*/ 2813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5041 w 23991"/>
              <a:gd name="connsiteY1" fmla="*/ 5619 h 21600"/>
              <a:gd name="connsiteX2" fmla="*/ 6985 w 23991"/>
              <a:gd name="connsiteY2" fmla="*/ 8009 h 21600"/>
              <a:gd name="connsiteX3" fmla="*/ 10507 w 23991"/>
              <a:gd name="connsiteY3" fmla="*/ 10890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4072 w 23991"/>
              <a:gd name="connsiteY10" fmla="*/ 2813 h 21600"/>
              <a:gd name="connsiteX11" fmla="*/ 10863 w 23991"/>
              <a:gd name="connsiteY11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991" h="21600">
                <a:moveTo>
                  <a:pt x="10863" y="0"/>
                </a:moveTo>
                <a:lnTo>
                  <a:pt x="5041" y="5619"/>
                </a:lnTo>
                <a:cubicBezTo>
                  <a:pt x="5079" y="6422"/>
                  <a:pt x="6947" y="7206"/>
                  <a:pt x="6985" y="8009"/>
                </a:cubicBezTo>
                <a:lnTo>
                  <a:pt x="10507" y="10890"/>
                </a:lnTo>
                <a:lnTo>
                  <a:pt x="14543" y="14089"/>
                </a:lnTo>
                <a:lnTo>
                  <a:pt x="23991" y="21600"/>
                </a:lnTo>
                <a:lnTo>
                  <a:pt x="13296" y="14315"/>
                </a:lnTo>
                <a:lnTo>
                  <a:pt x="10856" y="12485"/>
                </a:lnTo>
                <a:lnTo>
                  <a:pt x="6528" y="9564"/>
                </a:lnTo>
                <a:lnTo>
                  <a:pt x="0" y="5164"/>
                </a:lnTo>
                <a:cubicBezTo>
                  <a:pt x="60" y="4622"/>
                  <a:pt x="4012" y="3355"/>
                  <a:pt x="4072" y="2813"/>
                </a:cubicBezTo>
                <a:lnTo>
                  <a:pt x="10863" y="0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13" name="Lightning Bolt 17">
            <a:extLst>
              <a:ext uri="{FF2B5EF4-FFF2-40B4-BE49-F238E27FC236}">
                <a16:creationId xmlns:a16="http://schemas.microsoft.com/office/drawing/2014/main" id="{4FC1572A-9C20-B944-BFDA-2AC5D198D5A7}"/>
              </a:ext>
            </a:extLst>
          </p:cNvPr>
          <p:cNvSpPr/>
          <p:nvPr/>
        </p:nvSpPr>
        <p:spPr>
          <a:xfrm rot="16200000">
            <a:off x="4391899" y="4555037"/>
            <a:ext cx="204537" cy="148188"/>
          </a:xfrm>
          <a:custGeom>
            <a:avLst/>
            <a:gdLst>
              <a:gd name="connsiteX0" fmla="*/ 8472 w 21600"/>
              <a:gd name="connsiteY0" fmla="*/ 0 h 21600"/>
              <a:gd name="connsiteX1" fmla="*/ 12860 w 21600"/>
              <a:gd name="connsiteY1" fmla="*/ 6080 h 21600"/>
              <a:gd name="connsiteX2" fmla="*/ 11050 w 21600"/>
              <a:gd name="connsiteY2" fmla="*/ 6797 h 21600"/>
              <a:gd name="connsiteX3" fmla="*/ 16577 w 21600"/>
              <a:gd name="connsiteY3" fmla="*/ 12007 h 21600"/>
              <a:gd name="connsiteX4" fmla="*/ 14767 w 21600"/>
              <a:gd name="connsiteY4" fmla="*/ 12877 h 21600"/>
              <a:gd name="connsiteX5" fmla="*/ 21600 w 21600"/>
              <a:gd name="connsiteY5" fmla="*/ 21600 h 21600"/>
              <a:gd name="connsiteX6" fmla="*/ 10012 w 21600"/>
              <a:gd name="connsiteY6" fmla="*/ 14915 h 21600"/>
              <a:gd name="connsiteX7" fmla="*/ 12222 w 21600"/>
              <a:gd name="connsiteY7" fmla="*/ 13987 h 21600"/>
              <a:gd name="connsiteX8" fmla="*/ 5022 w 21600"/>
              <a:gd name="connsiteY8" fmla="*/ 9705 h 21600"/>
              <a:gd name="connsiteX9" fmla="*/ 7602 w 21600"/>
              <a:gd name="connsiteY9" fmla="*/ 8382 h 21600"/>
              <a:gd name="connsiteX10" fmla="*/ 0 w 21600"/>
              <a:gd name="connsiteY10" fmla="*/ 3890 h 21600"/>
              <a:gd name="connsiteX11" fmla="*/ 8472 w 21600"/>
              <a:gd name="connsiteY11" fmla="*/ 0 h 21600"/>
              <a:gd name="connsiteX0" fmla="*/ 8472 w 21600"/>
              <a:gd name="connsiteY0" fmla="*/ 0 h 21600"/>
              <a:gd name="connsiteX1" fmla="*/ 6683 w 21600"/>
              <a:gd name="connsiteY1" fmla="*/ 4976 h 21600"/>
              <a:gd name="connsiteX2" fmla="*/ 11050 w 21600"/>
              <a:gd name="connsiteY2" fmla="*/ 6797 h 21600"/>
              <a:gd name="connsiteX3" fmla="*/ 16577 w 21600"/>
              <a:gd name="connsiteY3" fmla="*/ 12007 h 21600"/>
              <a:gd name="connsiteX4" fmla="*/ 14767 w 21600"/>
              <a:gd name="connsiteY4" fmla="*/ 12877 h 21600"/>
              <a:gd name="connsiteX5" fmla="*/ 21600 w 21600"/>
              <a:gd name="connsiteY5" fmla="*/ 21600 h 21600"/>
              <a:gd name="connsiteX6" fmla="*/ 10012 w 21600"/>
              <a:gd name="connsiteY6" fmla="*/ 14915 h 21600"/>
              <a:gd name="connsiteX7" fmla="*/ 12222 w 21600"/>
              <a:gd name="connsiteY7" fmla="*/ 13987 h 21600"/>
              <a:gd name="connsiteX8" fmla="*/ 5022 w 21600"/>
              <a:gd name="connsiteY8" fmla="*/ 9705 h 21600"/>
              <a:gd name="connsiteX9" fmla="*/ 7602 w 21600"/>
              <a:gd name="connsiteY9" fmla="*/ 8382 h 21600"/>
              <a:gd name="connsiteX10" fmla="*/ 0 w 21600"/>
              <a:gd name="connsiteY10" fmla="*/ 3890 h 21600"/>
              <a:gd name="connsiteX11" fmla="*/ 8472 w 21600"/>
              <a:gd name="connsiteY11" fmla="*/ 0 h 21600"/>
              <a:gd name="connsiteX0" fmla="*/ 8472 w 21600"/>
              <a:gd name="connsiteY0" fmla="*/ 0 h 21600"/>
              <a:gd name="connsiteX1" fmla="*/ 6683 w 21600"/>
              <a:gd name="connsiteY1" fmla="*/ 4976 h 21600"/>
              <a:gd name="connsiteX2" fmla="*/ 7849 w 21600"/>
              <a:gd name="connsiteY2" fmla="*/ 7145 h 21600"/>
              <a:gd name="connsiteX3" fmla="*/ 16577 w 21600"/>
              <a:gd name="connsiteY3" fmla="*/ 12007 h 21600"/>
              <a:gd name="connsiteX4" fmla="*/ 14767 w 21600"/>
              <a:gd name="connsiteY4" fmla="*/ 12877 h 21600"/>
              <a:gd name="connsiteX5" fmla="*/ 21600 w 21600"/>
              <a:gd name="connsiteY5" fmla="*/ 21600 h 21600"/>
              <a:gd name="connsiteX6" fmla="*/ 10012 w 21600"/>
              <a:gd name="connsiteY6" fmla="*/ 14915 h 21600"/>
              <a:gd name="connsiteX7" fmla="*/ 12222 w 21600"/>
              <a:gd name="connsiteY7" fmla="*/ 13987 h 21600"/>
              <a:gd name="connsiteX8" fmla="*/ 5022 w 21600"/>
              <a:gd name="connsiteY8" fmla="*/ 9705 h 21600"/>
              <a:gd name="connsiteX9" fmla="*/ 7602 w 21600"/>
              <a:gd name="connsiteY9" fmla="*/ 8382 h 21600"/>
              <a:gd name="connsiteX10" fmla="*/ 0 w 21600"/>
              <a:gd name="connsiteY10" fmla="*/ 3890 h 21600"/>
              <a:gd name="connsiteX11" fmla="*/ 8472 w 21600"/>
              <a:gd name="connsiteY11" fmla="*/ 0 h 21600"/>
              <a:gd name="connsiteX0" fmla="*/ 8472 w 21600"/>
              <a:gd name="connsiteY0" fmla="*/ 0 h 21600"/>
              <a:gd name="connsiteX1" fmla="*/ 6683 w 21600"/>
              <a:gd name="connsiteY1" fmla="*/ 4976 h 21600"/>
              <a:gd name="connsiteX2" fmla="*/ 7849 w 21600"/>
              <a:gd name="connsiteY2" fmla="*/ 7145 h 21600"/>
              <a:gd name="connsiteX3" fmla="*/ 10335 w 21600"/>
              <a:gd name="connsiteY3" fmla="*/ 11073 h 21600"/>
              <a:gd name="connsiteX4" fmla="*/ 14767 w 21600"/>
              <a:gd name="connsiteY4" fmla="*/ 12877 h 21600"/>
              <a:gd name="connsiteX5" fmla="*/ 21600 w 21600"/>
              <a:gd name="connsiteY5" fmla="*/ 21600 h 21600"/>
              <a:gd name="connsiteX6" fmla="*/ 10012 w 21600"/>
              <a:gd name="connsiteY6" fmla="*/ 14915 h 21600"/>
              <a:gd name="connsiteX7" fmla="*/ 12222 w 21600"/>
              <a:gd name="connsiteY7" fmla="*/ 13987 h 21600"/>
              <a:gd name="connsiteX8" fmla="*/ 5022 w 21600"/>
              <a:gd name="connsiteY8" fmla="*/ 9705 h 21600"/>
              <a:gd name="connsiteX9" fmla="*/ 7602 w 21600"/>
              <a:gd name="connsiteY9" fmla="*/ 8382 h 21600"/>
              <a:gd name="connsiteX10" fmla="*/ 0 w 21600"/>
              <a:gd name="connsiteY10" fmla="*/ 3890 h 21600"/>
              <a:gd name="connsiteX11" fmla="*/ 8472 w 21600"/>
              <a:gd name="connsiteY11" fmla="*/ 0 h 21600"/>
              <a:gd name="connsiteX0" fmla="*/ 8472 w 21600"/>
              <a:gd name="connsiteY0" fmla="*/ 0 h 21600"/>
              <a:gd name="connsiteX1" fmla="*/ 6683 w 21600"/>
              <a:gd name="connsiteY1" fmla="*/ 4976 h 21600"/>
              <a:gd name="connsiteX2" fmla="*/ 7849 w 21600"/>
              <a:gd name="connsiteY2" fmla="*/ 7145 h 21600"/>
              <a:gd name="connsiteX3" fmla="*/ 10335 w 21600"/>
              <a:gd name="connsiteY3" fmla="*/ 11073 h 21600"/>
              <a:gd name="connsiteX4" fmla="*/ 14767 w 21600"/>
              <a:gd name="connsiteY4" fmla="*/ 12877 h 21600"/>
              <a:gd name="connsiteX5" fmla="*/ 21600 w 21600"/>
              <a:gd name="connsiteY5" fmla="*/ 21600 h 21600"/>
              <a:gd name="connsiteX6" fmla="*/ 10012 w 21600"/>
              <a:gd name="connsiteY6" fmla="*/ 14915 h 21600"/>
              <a:gd name="connsiteX7" fmla="*/ 12222 w 21600"/>
              <a:gd name="connsiteY7" fmla="*/ 13987 h 21600"/>
              <a:gd name="connsiteX8" fmla="*/ 5022 w 21600"/>
              <a:gd name="connsiteY8" fmla="*/ 9705 h 21600"/>
              <a:gd name="connsiteX9" fmla="*/ 2339 w 21600"/>
              <a:gd name="connsiteY9" fmla="*/ 7364 h 21600"/>
              <a:gd name="connsiteX10" fmla="*/ 0 w 21600"/>
              <a:gd name="connsiteY10" fmla="*/ 3890 h 21600"/>
              <a:gd name="connsiteX11" fmla="*/ 8472 w 21600"/>
              <a:gd name="connsiteY11" fmla="*/ 0 h 21600"/>
              <a:gd name="connsiteX0" fmla="*/ 11747 w 24875"/>
              <a:gd name="connsiteY0" fmla="*/ 0 h 21600"/>
              <a:gd name="connsiteX1" fmla="*/ 9958 w 24875"/>
              <a:gd name="connsiteY1" fmla="*/ 4976 h 21600"/>
              <a:gd name="connsiteX2" fmla="*/ 11124 w 24875"/>
              <a:gd name="connsiteY2" fmla="*/ 7145 h 21600"/>
              <a:gd name="connsiteX3" fmla="*/ 13610 w 24875"/>
              <a:gd name="connsiteY3" fmla="*/ 11073 h 21600"/>
              <a:gd name="connsiteX4" fmla="*/ 18042 w 24875"/>
              <a:gd name="connsiteY4" fmla="*/ 12877 h 21600"/>
              <a:gd name="connsiteX5" fmla="*/ 24875 w 24875"/>
              <a:gd name="connsiteY5" fmla="*/ 21600 h 21600"/>
              <a:gd name="connsiteX6" fmla="*/ 13287 w 24875"/>
              <a:gd name="connsiteY6" fmla="*/ 14915 h 21600"/>
              <a:gd name="connsiteX7" fmla="*/ 15497 w 24875"/>
              <a:gd name="connsiteY7" fmla="*/ 13987 h 21600"/>
              <a:gd name="connsiteX8" fmla="*/ 8297 w 24875"/>
              <a:gd name="connsiteY8" fmla="*/ 9705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11124 w 24875"/>
              <a:gd name="connsiteY2" fmla="*/ 7145 h 21600"/>
              <a:gd name="connsiteX3" fmla="*/ 13610 w 24875"/>
              <a:gd name="connsiteY3" fmla="*/ 11073 h 21600"/>
              <a:gd name="connsiteX4" fmla="*/ 18042 w 24875"/>
              <a:gd name="connsiteY4" fmla="*/ 12877 h 21600"/>
              <a:gd name="connsiteX5" fmla="*/ 24875 w 24875"/>
              <a:gd name="connsiteY5" fmla="*/ 21600 h 21600"/>
              <a:gd name="connsiteX6" fmla="*/ 13287 w 24875"/>
              <a:gd name="connsiteY6" fmla="*/ 14915 h 21600"/>
              <a:gd name="connsiteX7" fmla="*/ 15497 w 24875"/>
              <a:gd name="connsiteY7" fmla="*/ 13987 h 21600"/>
              <a:gd name="connsiteX8" fmla="*/ 8297 w 24875"/>
              <a:gd name="connsiteY8" fmla="*/ 9705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9397 w 24875"/>
              <a:gd name="connsiteY2" fmla="*/ 7594 h 21600"/>
              <a:gd name="connsiteX3" fmla="*/ 13610 w 24875"/>
              <a:gd name="connsiteY3" fmla="*/ 11073 h 21600"/>
              <a:gd name="connsiteX4" fmla="*/ 18042 w 24875"/>
              <a:gd name="connsiteY4" fmla="*/ 12877 h 21600"/>
              <a:gd name="connsiteX5" fmla="*/ 24875 w 24875"/>
              <a:gd name="connsiteY5" fmla="*/ 21600 h 21600"/>
              <a:gd name="connsiteX6" fmla="*/ 13287 w 24875"/>
              <a:gd name="connsiteY6" fmla="*/ 14915 h 21600"/>
              <a:gd name="connsiteX7" fmla="*/ 15497 w 24875"/>
              <a:gd name="connsiteY7" fmla="*/ 13987 h 21600"/>
              <a:gd name="connsiteX8" fmla="*/ 8297 w 24875"/>
              <a:gd name="connsiteY8" fmla="*/ 9705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9397 w 24875"/>
              <a:gd name="connsiteY2" fmla="*/ 7594 h 21600"/>
              <a:gd name="connsiteX3" fmla="*/ 13610 w 24875"/>
              <a:gd name="connsiteY3" fmla="*/ 11073 h 21600"/>
              <a:gd name="connsiteX4" fmla="*/ 18042 w 24875"/>
              <a:gd name="connsiteY4" fmla="*/ 12877 h 21600"/>
              <a:gd name="connsiteX5" fmla="*/ 24875 w 24875"/>
              <a:gd name="connsiteY5" fmla="*/ 21600 h 21600"/>
              <a:gd name="connsiteX6" fmla="*/ 13287 w 24875"/>
              <a:gd name="connsiteY6" fmla="*/ 14915 h 21600"/>
              <a:gd name="connsiteX7" fmla="*/ 11516 w 24875"/>
              <a:gd name="connsiteY7" fmla="*/ 13354 h 21600"/>
              <a:gd name="connsiteX8" fmla="*/ 8297 w 24875"/>
              <a:gd name="connsiteY8" fmla="*/ 9705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9397 w 24875"/>
              <a:gd name="connsiteY2" fmla="*/ 7594 h 21600"/>
              <a:gd name="connsiteX3" fmla="*/ 13610 w 24875"/>
              <a:gd name="connsiteY3" fmla="*/ 11073 h 21600"/>
              <a:gd name="connsiteX4" fmla="*/ 18042 w 24875"/>
              <a:gd name="connsiteY4" fmla="*/ 12877 h 21600"/>
              <a:gd name="connsiteX5" fmla="*/ 24875 w 24875"/>
              <a:gd name="connsiteY5" fmla="*/ 21600 h 21600"/>
              <a:gd name="connsiteX6" fmla="*/ 13287 w 24875"/>
              <a:gd name="connsiteY6" fmla="*/ 14915 h 21600"/>
              <a:gd name="connsiteX7" fmla="*/ 11516 w 24875"/>
              <a:gd name="connsiteY7" fmla="*/ 13354 h 21600"/>
              <a:gd name="connsiteX8" fmla="*/ 7412 w 24875"/>
              <a:gd name="connsiteY8" fmla="*/ 9564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9397 w 24875"/>
              <a:gd name="connsiteY2" fmla="*/ 7594 h 21600"/>
              <a:gd name="connsiteX3" fmla="*/ 13610 w 24875"/>
              <a:gd name="connsiteY3" fmla="*/ 11073 h 21600"/>
              <a:gd name="connsiteX4" fmla="*/ 16004 w 24875"/>
              <a:gd name="connsiteY4" fmla="*/ 13638 h 21600"/>
              <a:gd name="connsiteX5" fmla="*/ 24875 w 24875"/>
              <a:gd name="connsiteY5" fmla="*/ 21600 h 21600"/>
              <a:gd name="connsiteX6" fmla="*/ 13287 w 24875"/>
              <a:gd name="connsiteY6" fmla="*/ 14915 h 21600"/>
              <a:gd name="connsiteX7" fmla="*/ 11516 w 24875"/>
              <a:gd name="connsiteY7" fmla="*/ 13354 h 21600"/>
              <a:gd name="connsiteX8" fmla="*/ 7412 w 24875"/>
              <a:gd name="connsiteY8" fmla="*/ 9564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9397 w 24875"/>
              <a:gd name="connsiteY2" fmla="*/ 7594 h 21600"/>
              <a:gd name="connsiteX3" fmla="*/ 12017 w 24875"/>
              <a:gd name="connsiteY3" fmla="*/ 11001 h 21600"/>
              <a:gd name="connsiteX4" fmla="*/ 16004 w 24875"/>
              <a:gd name="connsiteY4" fmla="*/ 13638 h 21600"/>
              <a:gd name="connsiteX5" fmla="*/ 24875 w 24875"/>
              <a:gd name="connsiteY5" fmla="*/ 21600 h 21600"/>
              <a:gd name="connsiteX6" fmla="*/ 13287 w 24875"/>
              <a:gd name="connsiteY6" fmla="*/ 14915 h 21600"/>
              <a:gd name="connsiteX7" fmla="*/ 11516 w 24875"/>
              <a:gd name="connsiteY7" fmla="*/ 13354 h 21600"/>
              <a:gd name="connsiteX8" fmla="*/ 7412 w 24875"/>
              <a:gd name="connsiteY8" fmla="*/ 9564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9397 w 24875"/>
              <a:gd name="connsiteY2" fmla="*/ 7594 h 21600"/>
              <a:gd name="connsiteX3" fmla="*/ 12017 w 24875"/>
              <a:gd name="connsiteY3" fmla="*/ 11001 h 21600"/>
              <a:gd name="connsiteX4" fmla="*/ 15427 w 24875"/>
              <a:gd name="connsiteY4" fmla="*/ 14089 h 21600"/>
              <a:gd name="connsiteX5" fmla="*/ 24875 w 24875"/>
              <a:gd name="connsiteY5" fmla="*/ 21600 h 21600"/>
              <a:gd name="connsiteX6" fmla="*/ 13287 w 24875"/>
              <a:gd name="connsiteY6" fmla="*/ 14915 h 21600"/>
              <a:gd name="connsiteX7" fmla="*/ 11516 w 24875"/>
              <a:gd name="connsiteY7" fmla="*/ 13354 h 21600"/>
              <a:gd name="connsiteX8" fmla="*/ 7412 w 24875"/>
              <a:gd name="connsiteY8" fmla="*/ 9564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9397 w 24875"/>
              <a:gd name="connsiteY2" fmla="*/ 7594 h 21600"/>
              <a:gd name="connsiteX3" fmla="*/ 12017 w 24875"/>
              <a:gd name="connsiteY3" fmla="*/ 11001 h 21600"/>
              <a:gd name="connsiteX4" fmla="*/ 15427 w 24875"/>
              <a:gd name="connsiteY4" fmla="*/ 14089 h 21600"/>
              <a:gd name="connsiteX5" fmla="*/ 24875 w 24875"/>
              <a:gd name="connsiteY5" fmla="*/ 21600 h 21600"/>
              <a:gd name="connsiteX6" fmla="*/ 13553 w 24875"/>
              <a:gd name="connsiteY6" fmla="*/ 14776 h 21600"/>
              <a:gd name="connsiteX7" fmla="*/ 11516 w 24875"/>
              <a:gd name="connsiteY7" fmla="*/ 13354 h 21600"/>
              <a:gd name="connsiteX8" fmla="*/ 7412 w 24875"/>
              <a:gd name="connsiteY8" fmla="*/ 9564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9397 w 24875"/>
              <a:gd name="connsiteY2" fmla="*/ 7594 h 21600"/>
              <a:gd name="connsiteX3" fmla="*/ 12017 w 24875"/>
              <a:gd name="connsiteY3" fmla="*/ 11001 h 21600"/>
              <a:gd name="connsiteX4" fmla="*/ 15427 w 24875"/>
              <a:gd name="connsiteY4" fmla="*/ 14089 h 21600"/>
              <a:gd name="connsiteX5" fmla="*/ 24875 w 24875"/>
              <a:gd name="connsiteY5" fmla="*/ 21600 h 21600"/>
              <a:gd name="connsiteX6" fmla="*/ 13553 w 24875"/>
              <a:gd name="connsiteY6" fmla="*/ 14776 h 21600"/>
              <a:gd name="connsiteX7" fmla="*/ 11740 w 24875"/>
              <a:gd name="connsiteY7" fmla="*/ 12485 h 21600"/>
              <a:gd name="connsiteX8" fmla="*/ 7412 w 24875"/>
              <a:gd name="connsiteY8" fmla="*/ 9564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8651 w 21779"/>
              <a:gd name="connsiteY0" fmla="*/ 0 h 21600"/>
              <a:gd name="connsiteX1" fmla="*/ 4382 w 21779"/>
              <a:gd name="connsiteY1" fmla="*/ 5667 h 21600"/>
              <a:gd name="connsiteX2" fmla="*/ 6301 w 21779"/>
              <a:gd name="connsiteY2" fmla="*/ 7594 h 21600"/>
              <a:gd name="connsiteX3" fmla="*/ 8921 w 21779"/>
              <a:gd name="connsiteY3" fmla="*/ 11001 h 21600"/>
              <a:gd name="connsiteX4" fmla="*/ 12331 w 21779"/>
              <a:gd name="connsiteY4" fmla="*/ 14089 h 21600"/>
              <a:gd name="connsiteX5" fmla="*/ 21779 w 21779"/>
              <a:gd name="connsiteY5" fmla="*/ 21600 h 21600"/>
              <a:gd name="connsiteX6" fmla="*/ 10457 w 21779"/>
              <a:gd name="connsiteY6" fmla="*/ 14776 h 21600"/>
              <a:gd name="connsiteX7" fmla="*/ 8644 w 21779"/>
              <a:gd name="connsiteY7" fmla="*/ 12485 h 21600"/>
              <a:gd name="connsiteX8" fmla="*/ 4316 w 21779"/>
              <a:gd name="connsiteY8" fmla="*/ 9564 h 21600"/>
              <a:gd name="connsiteX9" fmla="*/ 0 w 21779"/>
              <a:gd name="connsiteY9" fmla="*/ 5516 h 21600"/>
              <a:gd name="connsiteX10" fmla="*/ 179 w 21779"/>
              <a:gd name="connsiteY10" fmla="*/ 3890 h 21600"/>
              <a:gd name="connsiteX11" fmla="*/ 8651 w 21779"/>
              <a:gd name="connsiteY11" fmla="*/ 0 h 21600"/>
              <a:gd name="connsiteX0" fmla="*/ 10863 w 23991"/>
              <a:gd name="connsiteY0" fmla="*/ 0 h 21600"/>
              <a:gd name="connsiteX1" fmla="*/ 6594 w 23991"/>
              <a:gd name="connsiteY1" fmla="*/ 5667 h 21600"/>
              <a:gd name="connsiteX2" fmla="*/ 8513 w 23991"/>
              <a:gd name="connsiteY2" fmla="*/ 7594 h 21600"/>
              <a:gd name="connsiteX3" fmla="*/ 11133 w 23991"/>
              <a:gd name="connsiteY3" fmla="*/ 11001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2669 w 23991"/>
              <a:gd name="connsiteY6" fmla="*/ 14776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2391 w 23991"/>
              <a:gd name="connsiteY10" fmla="*/ 3890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6594 w 23991"/>
              <a:gd name="connsiteY1" fmla="*/ 5667 h 21600"/>
              <a:gd name="connsiteX2" fmla="*/ 8513 w 23991"/>
              <a:gd name="connsiteY2" fmla="*/ 7594 h 21600"/>
              <a:gd name="connsiteX3" fmla="*/ 11133 w 23991"/>
              <a:gd name="connsiteY3" fmla="*/ 11001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2391 w 23991"/>
              <a:gd name="connsiteY10" fmla="*/ 3890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6594 w 23991"/>
              <a:gd name="connsiteY1" fmla="*/ 5667 h 21600"/>
              <a:gd name="connsiteX2" fmla="*/ 6709 w 23991"/>
              <a:gd name="connsiteY2" fmla="*/ 8075 h 21600"/>
              <a:gd name="connsiteX3" fmla="*/ 11133 w 23991"/>
              <a:gd name="connsiteY3" fmla="*/ 11001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2391 w 23991"/>
              <a:gd name="connsiteY10" fmla="*/ 3890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4214 w 23991"/>
              <a:gd name="connsiteY1" fmla="*/ 5816 h 21600"/>
              <a:gd name="connsiteX2" fmla="*/ 6709 w 23991"/>
              <a:gd name="connsiteY2" fmla="*/ 8075 h 21600"/>
              <a:gd name="connsiteX3" fmla="*/ 11133 w 23991"/>
              <a:gd name="connsiteY3" fmla="*/ 11001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2391 w 23991"/>
              <a:gd name="connsiteY10" fmla="*/ 3890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4214 w 23991"/>
              <a:gd name="connsiteY1" fmla="*/ 5816 h 21600"/>
              <a:gd name="connsiteX2" fmla="*/ 6709 w 23991"/>
              <a:gd name="connsiteY2" fmla="*/ 8075 h 21600"/>
              <a:gd name="connsiteX3" fmla="*/ 10507 w 23991"/>
              <a:gd name="connsiteY3" fmla="*/ 10890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2391 w 23991"/>
              <a:gd name="connsiteY10" fmla="*/ 3890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5041 w 23991"/>
              <a:gd name="connsiteY1" fmla="*/ 5619 h 21600"/>
              <a:gd name="connsiteX2" fmla="*/ 6709 w 23991"/>
              <a:gd name="connsiteY2" fmla="*/ 8075 h 21600"/>
              <a:gd name="connsiteX3" fmla="*/ 10507 w 23991"/>
              <a:gd name="connsiteY3" fmla="*/ 10890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2391 w 23991"/>
              <a:gd name="connsiteY10" fmla="*/ 3890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5041 w 23991"/>
              <a:gd name="connsiteY1" fmla="*/ 5619 h 21600"/>
              <a:gd name="connsiteX2" fmla="*/ 6709 w 23991"/>
              <a:gd name="connsiteY2" fmla="*/ 8075 h 21600"/>
              <a:gd name="connsiteX3" fmla="*/ 10507 w 23991"/>
              <a:gd name="connsiteY3" fmla="*/ 10890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2893 w 23991"/>
              <a:gd name="connsiteY10" fmla="*/ 3406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5041 w 23991"/>
              <a:gd name="connsiteY1" fmla="*/ 5619 h 21600"/>
              <a:gd name="connsiteX2" fmla="*/ 6709 w 23991"/>
              <a:gd name="connsiteY2" fmla="*/ 8075 h 21600"/>
              <a:gd name="connsiteX3" fmla="*/ 10507 w 23991"/>
              <a:gd name="connsiteY3" fmla="*/ 10890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4121 w 23991"/>
              <a:gd name="connsiteY10" fmla="*/ 3166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5041 w 23991"/>
              <a:gd name="connsiteY1" fmla="*/ 5619 h 21600"/>
              <a:gd name="connsiteX2" fmla="*/ 6709 w 23991"/>
              <a:gd name="connsiteY2" fmla="*/ 8075 h 21600"/>
              <a:gd name="connsiteX3" fmla="*/ 10507 w 23991"/>
              <a:gd name="connsiteY3" fmla="*/ 10890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4072 w 23991"/>
              <a:gd name="connsiteY10" fmla="*/ 2813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5041 w 23991"/>
              <a:gd name="connsiteY1" fmla="*/ 5619 h 21600"/>
              <a:gd name="connsiteX2" fmla="*/ 6985 w 23991"/>
              <a:gd name="connsiteY2" fmla="*/ 8009 h 21600"/>
              <a:gd name="connsiteX3" fmla="*/ 10507 w 23991"/>
              <a:gd name="connsiteY3" fmla="*/ 10890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4072 w 23991"/>
              <a:gd name="connsiteY10" fmla="*/ 2813 h 21600"/>
              <a:gd name="connsiteX11" fmla="*/ 10863 w 23991"/>
              <a:gd name="connsiteY11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991" h="21600">
                <a:moveTo>
                  <a:pt x="10863" y="0"/>
                </a:moveTo>
                <a:lnTo>
                  <a:pt x="5041" y="5619"/>
                </a:lnTo>
                <a:cubicBezTo>
                  <a:pt x="5079" y="6422"/>
                  <a:pt x="6947" y="7206"/>
                  <a:pt x="6985" y="8009"/>
                </a:cubicBezTo>
                <a:lnTo>
                  <a:pt x="10507" y="10890"/>
                </a:lnTo>
                <a:lnTo>
                  <a:pt x="14543" y="14089"/>
                </a:lnTo>
                <a:lnTo>
                  <a:pt x="23991" y="21600"/>
                </a:lnTo>
                <a:lnTo>
                  <a:pt x="13296" y="14315"/>
                </a:lnTo>
                <a:lnTo>
                  <a:pt x="10856" y="12485"/>
                </a:lnTo>
                <a:lnTo>
                  <a:pt x="6528" y="9564"/>
                </a:lnTo>
                <a:lnTo>
                  <a:pt x="0" y="5164"/>
                </a:lnTo>
                <a:cubicBezTo>
                  <a:pt x="60" y="4622"/>
                  <a:pt x="4012" y="3355"/>
                  <a:pt x="4072" y="2813"/>
                </a:cubicBezTo>
                <a:lnTo>
                  <a:pt x="10863" y="0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14" name="Lightning Bolt 17">
            <a:extLst>
              <a:ext uri="{FF2B5EF4-FFF2-40B4-BE49-F238E27FC236}">
                <a16:creationId xmlns:a16="http://schemas.microsoft.com/office/drawing/2014/main" id="{56DBF468-05A9-C043-AD30-6BAB3450AA78}"/>
              </a:ext>
            </a:extLst>
          </p:cNvPr>
          <p:cNvSpPr/>
          <p:nvPr/>
        </p:nvSpPr>
        <p:spPr>
          <a:xfrm rot="16200000">
            <a:off x="5585699" y="4921799"/>
            <a:ext cx="204537" cy="148188"/>
          </a:xfrm>
          <a:custGeom>
            <a:avLst/>
            <a:gdLst>
              <a:gd name="connsiteX0" fmla="*/ 8472 w 21600"/>
              <a:gd name="connsiteY0" fmla="*/ 0 h 21600"/>
              <a:gd name="connsiteX1" fmla="*/ 12860 w 21600"/>
              <a:gd name="connsiteY1" fmla="*/ 6080 h 21600"/>
              <a:gd name="connsiteX2" fmla="*/ 11050 w 21600"/>
              <a:gd name="connsiteY2" fmla="*/ 6797 h 21600"/>
              <a:gd name="connsiteX3" fmla="*/ 16577 w 21600"/>
              <a:gd name="connsiteY3" fmla="*/ 12007 h 21600"/>
              <a:gd name="connsiteX4" fmla="*/ 14767 w 21600"/>
              <a:gd name="connsiteY4" fmla="*/ 12877 h 21600"/>
              <a:gd name="connsiteX5" fmla="*/ 21600 w 21600"/>
              <a:gd name="connsiteY5" fmla="*/ 21600 h 21600"/>
              <a:gd name="connsiteX6" fmla="*/ 10012 w 21600"/>
              <a:gd name="connsiteY6" fmla="*/ 14915 h 21600"/>
              <a:gd name="connsiteX7" fmla="*/ 12222 w 21600"/>
              <a:gd name="connsiteY7" fmla="*/ 13987 h 21600"/>
              <a:gd name="connsiteX8" fmla="*/ 5022 w 21600"/>
              <a:gd name="connsiteY8" fmla="*/ 9705 h 21600"/>
              <a:gd name="connsiteX9" fmla="*/ 7602 w 21600"/>
              <a:gd name="connsiteY9" fmla="*/ 8382 h 21600"/>
              <a:gd name="connsiteX10" fmla="*/ 0 w 21600"/>
              <a:gd name="connsiteY10" fmla="*/ 3890 h 21600"/>
              <a:gd name="connsiteX11" fmla="*/ 8472 w 21600"/>
              <a:gd name="connsiteY11" fmla="*/ 0 h 21600"/>
              <a:gd name="connsiteX0" fmla="*/ 8472 w 21600"/>
              <a:gd name="connsiteY0" fmla="*/ 0 h 21600"/>
              <a:gd name="connsiteX1" fmla="*/ 6683 w 21600"/>
              <a:gd name="connsiteY1" fmla="*/ 4976 h 21600"/>
              <a:gd name="connsiteX2" fmla="*/ 11050 w 21600"/>
              <a:gd name="connsiteY2" fmla="*/ 6797 h 21600"/>
              <a:gd name="connsiteX3" fmla="*/ 16577 w 21600"/>
              <a:gd name="connsiteY3" fmla="*/ 12007 h 21600"/>
              <a:gd name="connsiteX4" fmla="*/ 14767 w 21600"/>
              <a:gd name="connsiteY4" fmla="*/ 12877 h 21600"/>
              <a:gd name="connsiteX5" fmla="*/ 21600 w 21600"/>
              <a:gd name="connsiteY5" fmla="*/ 21600 h 21600"/>
              <a:gd name="connsiteX6" fmla="*/ 10012 w 21600"/>
              <a:gd name="connsiteY6" fmla="*/ 14915 h 21600"/>
              <a:gd name="connsiteX7" fmla="*/ 12222 w 21600"/>
              <a:gd name="connsiteY7" fmla="*/ 13987 h 21600"/>
              <a:gd name="connsiteX8" fmla="*/ 5022 w 21600"/>
              <a:gd name="connsiteY8" fmla="*/ 9705 h 21600"/>
              <a:gd name="connsiteX9" fmla="*/ 7602 w 21600"/>
              <a:gd name="connsiteY9" fmla="*/ 8382 h 21600"/>
              <a:gd name="connsiteX10" fmla="*/ 0 w 21600"/>
              <a:gd name="connsiteY10" fmla="*/ 3890 h 21600"/>
              <a:gd name="connsiteX11" fmla="*/ 8472 w 21600"/>
              <a:gd name="connsiteY11" fmla="*/ 0 h 21600"/>
              <a:gd name="connsiteX0" fmla="*/ 8472 w 21600"/>
              <a:gd name="connsiteY0" fmla="*/ 0 h 21600"/>
              <a:gd name="connsiteX1" fmla="*/ 6683 w 21600"/>
              <a:gd name="connsiteY1" fmla="*/ 4976 h 21600"/>
              <a:gd name="connsiteX2" fmla="*/ 7849 w 21600"/>
              <a:gd name="connsiteY2" fmla="*/ 7145 h 21600"/>
              <a:gd name="connsiteX3" fmla="*/ 16577 w 21600"/>
              <a:gd name="connsiteY3" fmla="*/ 12007 h 21600"/>
              <a:gd name="connsiteX4" fmla="*/ 14767 w 21600"/>
              <a:gd name="connsiteY4" fmla="*/ 12877 h 21600"/>
              <a:gd name="connsiteX5" fmla="*/ 21600 w 21600"/>
              <a:gd name="connsiteY5" fmla="*/ 21600 h 21600"/>
              <a:gd name="connsiteX6" fmla="*/ 10012 w 21600"/>
              <a:gd name="connsiteY6" fmla="*/ 14915 h 21600"/>
              <a:gd name="connsiteX7" fmla="*/ 12222 w 21600"/>
              <a:gd name="connsiteY7" fmla="*/ 13987 h 21600"/>
              <a:gd name="connsiteX8" fmla="*/ 5022 w 21600"/>
              <a:gd name="connsiteY8" fmla="*/ 9705 h 21600"/>
              <a:gd name="connsiteX9" fmla="*/ 7602 w 21600"/>
              <a:gd name="connsiteY9" fmla="*/ 8382 h 21600"/>
              <a:gd name="connsiteX10" fmla="*/ 0 w 21600"/>
              <a:gd name="connsiteY10" fmla="*/ 3890 h 21600"/>
              <a:gd name="connsiteX11" fmla="*/ 8472 w 21600"/>
              <a:gd name="connsiteY11" fmla="*/ 0 h 21600"/>
              <a:gd name="connsiteX0" fmla="*/ 8472 w 21600"/>
              <a:gd name="connsiteY0" fmla="*/ 0 h 21600"/>
              <a:gd name="connsiteX1" fmla="*/ 6683 w 21600"/>
              <a:gd name="connsiteY1" fmla="*/ 4976 h 21600"/>
              <a:gd name="connsiteX2" fmla="*/ 7849 w 21600"/>
              <a:gd name="connsiteY2" fmla="*/ 7145 h 21600"/>
              <a:gd name="connsiteX3" fmla="*/ 10335 w 21600"/>
              <a:gd name="connsiteY3" fmla="*/ 11073 h 21600"/>
              <a:gd name="connsiteX4" fmla="*/ 14767 w 21600"/>
              <a:gd name="connsiteY4" fmla="*/ 12877 h 21600"/>
              <a:gd name="connsiteX5" fmla="*/ 21600 w 21600"/>
              <a:gd name="connsiteY5" fmla="*/ 21600 h 21600"/>
              <a:gd name="connsiteX6" fmla="*/ 10012 w 21600"/>
              <a:gd name="connsiteY6" fmla="*/ 14915 h 21600"/>
              <a:gd name="connsiteX7" fmla="*/ 12222 w 21600"/>
              <a:gd name="connsiteY7" fmla="*/ 13987 h 21600"/>
              <a:gd name="connsiteX8" fmla="*/ 5022 w 21600"/>
              <a:gd name="connsiteY8" fmla="*/ 9705 h 21600"/>
              <a:gd name="connsiteX9" fmla="*/ 7602 w 21600"/>
              <a:gd name="connsiteY9" fmla="*/ 8382 h 21600"/>
              <a:gd name="connsiteX10" fmla="*/ 0 w 21600"/>
              <a:gd name="connsiteY10" fmla="*/ 3890 h 21600"/>
              <a:gd name="connsiteX11" fmla="*/ 8472 w 21600"/>
              <a:gd name="connsiteY11" fmla="*/ 0 h 21600"/>
              <a:gd name="connsiteX0" fmla="*/ 8472 w 21600"/>
              <a:gd name="connsiteY0" fmla="*/ 0 h 21600"/>
              <a:gd name="connsiteX1" fmla="*/ 6683 w 21600"/>
              <a:gd name="connsiteY1" fmla="*/ 4976 h 21600"/>
              <a:gd name="connsiteX2" fmla="*/ 7849 w 21600"/>
              <a:gd name="connsiteY2" fmla="*/ 7145 h 21600"/>
              <a:gd name="connsiteX3" fmla="*/ 10335 w 21600"/>
              <a:gd name="connsiteY3" fmla="*/ 11073 h 21600"/>
              <a:gd name="connsiteX4" fmla="*/ 14767 w 21600"/>
              <a:gd name="connsiteY4" fmla="*/ 12877 h 21600"/>
              <a:gd name="connsiteX5" fmla="*/ 21600 w 21600"/>
              <a:gd name="connsiteY5" fmla="*/ 21600 h 21600"/>
              <a:gd name="connsiteX6" fmla="*/ 10012 w 21600"/>
              <a:gd name="connsiteY6" fmla="*/ 14915 h 21600"/>
              <a:gd name="connsiteX7" fmla="*/ 12222 w 21600"/>
              <a:gd name="connsiteY7" fmla="*/ 13987 h 21600"/>
              <a:gd name="connsiteX8" fmla="*/ 5022 w 21600"/>
              <a:gd name="connsiteY8" fmla="*/ 9705 h 21600"/>
              <a:gd name="connsiteX9" fmla="*/ 2339 w 21600"/>
              <a:gd name="connsiteY9" fmla="*/ 7364 h 21600"/>
              <a:gd name="connsiteX10" fmla="*/ 0 w 21600"/>
              <a:gd name="connsiteY10" fmla="*/ 3890 h 21600"/>
              <a:gd name="connsiteX11" fmla="*/ 8472 w 21600"/>
              <a:gd name="connsiteY11" fmla="*/ 0 h 21600"/>
              <a:gd name="connsiteX0" fmla="*/ 11747 w 24875"/>
              <a:gd name="connsiteY0" fmla="*/ 0 h 21600"/>
              <a:gd name="connsiteX1" fmla="*/ 9958 w 24875"/>
              <a:gd name="connsiteY1" fmla="*/ 4976 h 21600"/>
              <a:gd name="connsiteX2" fmla="*/ 11124 w 24875"/>
              <a:gd name="connsiteY2" fmla="*/ 7145 h 21600"/>
              <a:gd name="connsiteX3" fmla="*/ 13610 w 24875"/>
              <a:gd name="connsiteY3" fmla="*/ 11073 h 21600"/>
              <a:gd name="connsiteX4" fmla="*/ 18042 w 24875"/>
              <a:gd name="connsiteY4" fmla="*/ 12877 h 21600"/>
              <a:gd name="connsiteX5" fmla="*/ 24875 w 24875"/>
              <a:gd name="connsiteY5" fmla="*/ 21600 h 21600"/>
              <a:gd name="connsiteX6" fmla="*/ 13287 w 24875"/>
              <a:gd name="connsiteY6" fmla="*/ 14915 h 21600"/>
              <a:gd name="connsiteX7" fmla="*/ 15497 w 24875"/>
              <a:gd name="connsiteY7" fmla="*/ 13987 h 21600"/>
              <a:gd name="connsiteX8" fmla="*/ 8297 w 24875"/>
              <a:gd name="connsiteY8" fmla="*/ 9705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11124 w 24875"/>
              <a:gd name="connsiteY2" fmla="*/ 7145 h 21600"/>
              <a:gd name="connsiteX3" fmla="*/ 13610 w 24875"/>
              <a:gd name="connsiteY3" fmla="*/ 11073 h 21600"/>
              <a:gd name="connsiteX4" fmla="*/ 18042 w 24875"/>
              <a:gd name="connsiteY4" fmla="*/ 12877 h 21600"/>
              <a:gd name="connsiteX5" fmla="*/ 24875 w 24875"/>
              <a:gd name="connsiteY5" fmla="*/ 21600 h 21600"/>
              <a:gd name="connsiteX6" fmla="*/ 13287 w 24875"/>
              <a:gd name="connsiteY6" fmla="*/ 14915 h 21600"/>
              <a:gd name="connsiteX7" fmla="*/ 15497 w 24875"/>
              <a:gd name="connsiteY7" fmla="*/ 13987 h 21600"/>
              <a:gd name="connsiteX8" fmla="*/ 8297 w 24875"/>
              <a:gd name="connsiteY8" fmla="*/ 9705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9397 w 24875"/>
              <a:gd name="connsiteY2" fmla="*/ 7594 h 21600"/>
              <a:gd name="connsiteX3" fmla="*/ 13610 w 24875"/>
              <a:gd name="connsiteY3" fmla="*/ 11073 h 21600"/>
              <a:gd name="connsiteX4" fmla="*/ 18042 w 24875"/>
              <a:gd name="connsiteY4" fmla="*/ 12877 h 21600"/>
              <a:gd name="connsiteX5" fmla="*/ 24875 w 24875"/>
              <a:gd name="connsiteY5" fmla="*/ 21600 h 21600"/>
              <a:gd name="connsiteX6" fmla="*/ 13287 w 24875"/>
              <a:gd name="connsiteY6" fmla="*/ 14915 h 21600"/>
              <a:gd name="connsiteX7" fmla="*/ 15497 w 24875"/>
              <a:gd name="connsiteY7" fmla="*/ 13987 h 21600"/>
              <a:gd name="connsiteX8" fmla="*/ 8297 w 24875"/>
              <a:gd name="connsiteY8" fmla="*/ 9705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9397 w 24875"/>
              <a:gd name="connsiteY2" fmla="*/ 7594 h 21600"/>
              <a:gd name="connsiteX3" fmla="*/ 13610 w 24875"/>
              <a:gd name="connsiteY3" fmla="*/ 11073 h 21600"/>
              <a:gd name="connsiteX4" fmla="*/ 18042 w 24875"/>
              <a:gd name="connsiteY4" fmla="*/ 12877 h 21600"/>
              <a:gd name="connsiteX5" fmla="*/ 24875 w 24875"/>
              <a:gd name="connsiteY5" fmla="*/ 21600 h 21600"/>
              <a:gd name="connsiteX6" fmla="*/ 13287 w 24875"/>
              <a:gd name="connsiteY6" fmla="*/ 14915 h 21600"/>
              <a:gd name="connsiteX7" fmla="*/ 11516 w 24875"/>
              <a:gd name="connsiteY7" fmla="*/ 13354 h 21600"/>
              <a:gd name="connsiteX8" fmla="*/ 8297 w 24875"/>
              <a:gd name="connsiteY8" fmla="*/ 9705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9397 w 24875"/>
              <a:gd name="connsiteY2" fmla="*/ 7594 h 21600"/>
              <a:gd name="connsiteX3" fmla="*/ 13610 w 24875"/>
              <a:gd name="connsiteY3" fmla="*/ 11073 h 21600"/>
              <a:gd name="connsiteX4" fmla="*/ 18042 w 24875"/>
              <a:gd name="connsiteY4" fmla="*/ 12877 h 21600"/>
              <a:gd name="connsiteX5" fmla="*/ 24875 w 24875"/>
              <a:gd name="connsiteY5" fmla="*/ 21600 h 21600"/>
              <a:gd name="connsiteX6" fmla="*/ 13287 w 24875"/>
              <a:gd name="connsiteY6" fmla="*/ 14915 h 21600"/>
              <a:gd name="connsiteX7" fmla="*/ 11516 w 24875"/>
              <a:gd name="connsiteY7" fmla="*/ 13354 h 21600"/>
              <a:gd name="connsiteX8" fmla="*/ 7412 w 24875"/>
              <a:gd name="connsiteY8" fmla="*/ 9564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9397 w 24875"/>
              <a:gd name="connsiteY2" fmla="*/ 7594 h 21600"/>
              <a:gd name="connsiteX3" fmla="*/ 13610 w 24875"/>
              <a:gd name="connsiteY3" fmla="*/ 11073 h 21600"/>
              <a:gd name="connsiteX4" fmla="*/ 16004 w 24875"/>
              <a:gd name="connsiteY4" fmla="*/ 13638 h 21600"/>
              <a:gd name="connsiteX5" fmla="*/ 24875 w 24875"/>
              <a:gd name="connsiteY5" fmla="*/ 21600 h 21600"/>
              <a:gd name="connsiteX6" fmla="*/ 13287 w 24875"/>
              <a:gd name="connsiteY6" fmla="*/ 14915 h 21600"/>
              <a:gd name="connsiteX7" fmla="*/ 11516 w 24875"/>
              <a:gd name="connsiteY7" fmla="*/ 13354 h 21600"/>
              <a:gd name="connsiteX8" fmla="*/ 7412 w 24875"/>
              <a:gd name="connsiteY8" fmla="*/ 9564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9397 w 24875"/>
              <a:gd name="connsiteY2" fmla="*/ 7594 h 21600"/>
              <a:gd name="connsiteX3" fmla="*/ 12017 w 24875"/>
              <a:gd name="connsiteY3" fmla="*/ 11001 h 21600"/>
              <a:gd name="connsiteX4" fmla="*/ 16004 w 24875"/>
              <a:gd name="connsiteY4" fmla="*/ 13638 h 21600"/>
              <a:gd name="connsiteX5" fmla="*/ 24875 w 24875"/>
              <a:gd name="connsiteY5" fmla="*/ 21600 h 21600"/>
              <a:gd name="connsiteX6" fmla="*/ 13287 w 24875"/>
              <a:gd name="connsiteY6" fmla="*/ 14915 h 21600"/>
              <a:gd name="connsiteX7" fmla="*/ 11516 w 24875"/>
              <a:gd name="connsiteY7" fmla="*/ 13354 h 21600"/>
              <a:gd name="connsiteX8" fmla="*/ 7412 w 24875"/>
              <a:gd name="connsiteY8" fmla="*/ 9564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9397 w 24875"/>
              <a:gd name="connsiteY2" fmla="*/ 7594 h 21600"/>
              <a:gd name="connsiteX3" fmla="*/ 12017 w 24875"/>
              <a:gd name="connsiteY3" fmla="*/ 11001 h 21600"/>
              <a:gd name="connsiteX4" fmla="*/ 15427 w 24875"/>
              <a:gd name="connsiteY4" fmla="*/ 14089 h 21600"/>
              <a:gd name="connsiteX5" fmla="*/ 24875 w 24875"/>
              <a:gd name="connsiteY5" fmla="*/ 21600 h 21600"/>
              <a:gd name="connsiteX6" fmla="*/ 13287 w 24875"/>
              <a:gd name="connsiteY6" fmla="*/ 14915 h 21600"/>
              <a:gd name="connsiteX7" fmla="*/ 11516 w 24875"/>
              <a:gd name="connsiteY7" fmla="*/ 13354 h 21600"/>
              <a:gd name="connsiteX8" fmla="*/ 7412 w 24875"/>
              <a:gd name="connsiteY8" fmla="*/ 9564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9397 w 24875"/>
              <a:gd name="connsiteY2" fmla="*/ 7594 h 21600"/>
              <a:gd name="connsiteX3" fmla="*/ 12017 w 24875"/>
              <a:gd name="connsiteY3" fmla="*/ 11001 h 21600"/>
              <a:gd name="connsiteX4" fmla="*/ 15427 w 24875"/>
              <a:gd name="connsiteY4" fmla="*/ 14089 h 21600"/>
              <a:gd name="connsiteX5" fmla="*/ 24875 w 24875"/>
              <a:gd name="connsiteY5" fmla="*/ 21600 h 21600"/>
              <a:gd name="connsiteX6" fmla="*/ 13553 w 24875"/>
              <a:gd name="connsiteY6" fmla="*/ 14776 h 21600"/>
              <a:gd name="connsiteX7" fmla="*/ 11516 w 24875"/>
              <a:gd name="connsiteY7" fmla="*/ 13354 h 21600"/>
              <a:gd name="connsiteX8" fmla="*/ 7412 w 24875"/>
              <a:gd name="connsiteY8" fmla="*/ 9564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9397 w 24875"/>
              <a:gd name="connsiteY2" fmla="*/ 7594 h 21600"/>
              <a:gd name="connsiteX3" fmla="*/ 12017 w 24875"/>
              <a:gd name="connsiteY3" fmla="*/ 11001 h 21600"/>
              <a:gd name="connsiteX4" fmla="*/ 15427 w 24875"/>
              <a:gd name="connsiteY4" fmla="*/ 14089 h 21600"/>
              <a:gd name="connsiteX5" fmla="*/ 24875 w 24875"/>
              <a:gd name="connsiteY5" fmla="*/ 21600 h 21600"/>
              <a:gd name="connsiteX6" fmla="*/ 13553 w 24875"/>
              <a:gd name="connsiteY6" fmla="*/ 14776 h 21600"/>
              <a:gd name="connsiteX7" fmla="*/ 11740 w 24875"/>
              <a:gd name="connsiteY7" fmla="*/ 12485 h 21600"/>
              <a:gd name="connsiteX8" fmla="*/ 7412 w 24875"/>
              <a:gd name="connsiteY8" fmla="*/ 9564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8651 w 21779"/>
              <a:gd name="connsiteY0" fmla="*/ 0 h 21600"/>
              <a:gd name="connsiteX1" fmla="*/ 4382 w 21779"/>
              <a:gd name="connsiteY1" fmla="*/ 5667 h 21600"/>
              <a:gd name="connsiteX2" fmla="*/ 6301 w 21779"/>
              <a:gd name="connsiteY2" fmla="*/ 7594 h 21600"/>
              <a:gd name="connsiteX3" fmla="*/ 8921 w 21779"/>
              <a:gd name="connsiteY3" fmla="*/ 11001 h 21600"/>
              <a:gd name="connsiteX4" fmla="*/ 12331 w 21779"/>
              <a:gd name="connsiteY4" fmla="*/ 14089 h 21600"/>
              <a:gd name="connsiteX5" fmla="*/ 21779 w 21779"/>
              <a:gd name="connsiteY5" fmla="*/ 21600 h 21600"/>
              <a:gd name="connsiteX6" fmla="*/ 10457 w 21779"/>
              <a:gd name="connsiteY6" fmla="*/ 14776 h 21600"/>
              <a:gd name="connsiteX7" fmla="*/ 8644 w 21779"/>
              <a:gd name="connsiteY7" fmla="*/ 12485 h 21600"/>
              <a:gd name="connsiteX8" fmla="*/ 4316 w 21779"/>
              <a:gd name="connsiteY8" fmla="*/ 9564 h 21600"/>
              <a:gd name="connsiteX9" fmla="*/ 0 w 21779"/>
              <a:gd name="connsiteY9" fmla="*/ 5516 h 21600"/>
              <a:gd name="connsiteX10" fmla="*/ 179 w 21779"/>
              <a:gd name="connsiteY10" fmla="*/ 3890 h 21600"/>
              <a:gd name="connsiteX11" fmla="*/ 8651 w 21779"/>
              <a:gd name="connsiteY11" fmla="*/ 0 h 21600"/>
              <a:gd name="connsiteX0" fmla="*/ 10863 w 23991"/>
              <a:gd name="connsiteY0" fmla="*/ 0 h 21600"/>
              <a:gd name="connsiteX1" fmla="*/ 6594 w 23991"/>
              <a:gd name="connsiteY1" fmla="*/ 5667 h 21600"/>
              <a:gd name="connsiteX2" fmla="*/ 8513 w 23991"/>
              <a:gd name="connsiteY2" fmla="*/ 7594 h 21600"/>
              <a:gd name="connsiteX3" fmla="*/ 11133 w 23991"/>
              <a:gd name="connsiteY3" fmla="*/ 11001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2669 w 23991"/>
              <a:gd name="connsiteY6" fmla="*/ 14776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2391 w 23991"/>
              <a:gd name="connsiteY10" fmla="*/ 3890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6594 w 23991"/>
              <a:gd name="connsiteY1" fmla="*/ 5667 h 21600"/>
              <a:gd name="connsiteX2" fmla="*/ 8513 w 23991"/>
              <a:gd name="connsiteY2" fmla="*/ 7594 h 21600"/>
              <a:gd name="connsiteX3" fmla="*/ 11133 w 23991"/>
              <a:gd name="connsiteY3" fmla="*/ 11001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2391 w 23991"/>
              <a:gd name="connsiteY10" fmla="*/ 3890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6594 w 23991"/>
              <a:gd name="connsiteY1" fmla="*/ 5667 h 21600"/>
              <a:gd name="connsiteX2" fmla="*/ 6709 w 23991"/>
              <a:gd name="connsiteY2" fmla="*/ 8075 h 21600"/>
              <a:gd name="connsiteX3" fmla="*/ 11133 w 23991"/>
              <a:gd name="connsiteY3" fmla="*/ 11001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2391 w 23991"/>
              <a:gd name="connsiteY10" fmla="*/ 3890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4214 w 23991"/>
              <a:gd name="connsiteY1" fmla="*/ 5816 h 21600"/>
              <a:gd name="connsiteX2" fmla="*/ 6709 w 23991"/>
              <a:gd name="connsiteY2" fmla="*/ 8075 h 21600"/>
              <a:gd name="connsiteX3" fmla="*/ 11133 w 23991"/>
              <a:gd name="connsiteY3" fmla="*/ 11001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2391 w 23991"/>
              <a:gd name="connsiteY10" fmla="*/ 3890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4214 w 23991"/>
              <a:gd name="connsiteY1" fmla="*/ 5816 h 21600"/>
              <a:gd name="connsiteX2" fmla="*/ 6709 w 23991"/>
              <a:gd name="connsiteY2" fmla="*/ 8075 h 21600"/>
              <a:gd name="connsiteX3" fmla="*/ 10507 w 23991"/>
              <a:gd name="connsiteY3" fmla="*/ 10890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2391 w 23991"/>
              <a:gd name="connsiteY10" fmla="*/ 3890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5041 w 23991"/>
              <a:gd name="connsiteY1" fmla="*/ 5619 h 21600"/>
              <a:gd name="connsiteX2" fmla="*/ 6709 w 23991"/>
              <a:gd name="connsiteY2" fmla="*/ 8075 h 21600"/>
              <a:gd name="connsiteX3" fmla="*/ 10507 w 23991"/>
              <a:gd name="connsiteY3" fmla="*/ 10890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2391 w 23991"/>
              <a:gd name="connsiteY10" fmla="*/ 3890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5041 w 23991"/>
              <a:gd name="connsiteY1" fmla="*/ 5619 h 21600"/>
              <a:gd name="connsiteX2" fmla="*/ 6709 w 23991"/>
              <a:gd name="connsiteY2" fmla="*/ 8075 h 21600"/>
              <a:gd name="connsiteX3" fmla="*/ 10507 w 23991"/>
              <a:gd name="connsiteY3" fmla="*/ 10890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2893 w 23991"/>
              <a:gd name="connsiteY10" fmla="*/ 3406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5041 w 23991"/>
              <a:gd name="connsiteY1" fmla="*/ 5619 h 21600"/>
              <a:gd name="connsiteX2" fmla="*/ 6709 w 23991"/>
              <a:gd name="connsiteY2" fmla="*/ 8075 h 21600"/>
              <a:gd name="connsiteX3" fmla="*/ 10507 w 23991"/>
              <a:gd name="connsiteY3" fmla="*/ 10890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4121 w 23991"/>
              <a:gd name="connsiteY10" fmla="*/ 3166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5041 w 23991"/>
              <a:gd name="connsiteY1" fmla="*/ 5619 h 21600"/>
              <a:gd name="connsiteX2" fmla="*/ 6709 w 23991"/>
              <a:gd name="connsiteY2" fmla="*/ 8075 h 21600"/>
              <a:gd name="connsiteX3" fmla="*/ 10507 w 23991"/>
              <a:gd name="connsiteY3" fmla="*/ 10890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4072 w 23991"/>
              <a:gd name="connsiteY10" fmla="*/ 2813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5041 w 23991"/>
              <a:gd name="connsiteY1" fmla="*/ 5619 h 21600"/>
              <a:gd name="connsiteX2" fmla="*/ 6985 w 23991"/>
              <a:gd name="connsiteY2" fmla="*/ 8009 h 21600"/>
              <a:gd name="connsiteX3" fmla="*/ 10507 w 23991"/>
              <a:gd name="connsiteY3" fmla="*/ 10890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4072 w 23991"/>
              <a:gd name="connsiteY10" fmla="*/ 2813 h 21600"/>
              <a:gd name="connsiteX11" fmla="*/ 10863 w 23991"/>
              <a:gd name="connsiteY11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991" h="21600">
                <a:moveTo>
                  <a:pt x="10863" y="0"/>
                </a:moveTo>
                <a:lnTo>
                  <a:pt x="5041" y="5619"/>
                </a:lnTo>
                <a:cubicBezTo>
                  <a:pt x="5079" y="6422"/>
                  <a:pt x="6947" y="7206"/>
                  <a:pt x="6985" y="8009"/>
                </a:cubicBezTo>
                <a:lnTo>
                  <a:pt x="10507" y="10890"/>
                </a:lnTo>
                <a:lnTo>
                  <a:pt x="14543" y="14089"/>
                </a:lnTo>
                <a:lnTo>
                  <a:pt x="23991" y="21600"/>
                </a:lnTo>
                <a:lnTo>
                  <a:pt x="13296" y="14315"/>
                </a:lnTo>
                <a:lnTo>
                  <a:pt x="10856" y="12485"/>
                </a:lnTo>
                <a:lnTo>
                  <a:pt x="6528" y="9564"/>
                </a:lnTo>
                <a:lnTo>
                  <a:pt x="0" y="5164"/>
                </a:lnTo>
                <a:cubicBezTo>
                  <a:pt x="60" y="4622"/>
                  <a:pt x="4012" y="3355"/>
                  <a:pt x="4072" y="2813"/>
                </a:cubicBezTo>
                <a:lnTo>
                  <a:pt x="10863" y="0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724220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005014" y="1182689"/>
            <a:ext cx="2200275" cy="508187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20484" name="Content Placeholder 2"/>
          <p:cNvSpPr txBox="1">
            <a:spLocks/>
          </p:cNvSpPr>
          <p:nvPr/>
        </p:nvSpPr>
        <p:spPr bwMode="auto">
          <a:xfrm>
            <a:off x="2005013" y="1271881"/>
            <a:ext cx="2200275" cy="446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518432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GB" altLang="en-US" sz="15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Review the submission information </a:t>
            </a:r>
          </a:p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GB" altLang="en-US" sz="15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The author will be alerted if any information is missing</a:t>
            </a:r>
          </a:p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altLang="en-US" sz="15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In case you have problems submitting your manuscript, </a:t>
            </a:r>
            <a:r>
              <a:rPr lang="en-GB" altLang="en-US" sz="15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please </a:t>
            </a:r>
            <a:r>
              <a:rPr lang="en-US" altLang="en-US" sz="1500" b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contact the Editorial Office </a:t>
            </a:r>
            <a:r>
              <a:rPr lang="en-US" altLang="en-US" sz="15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directly </a:t>
            </a:r>
            <a:endParaRPr lang="en-GB" altLang="en-US" sz="1500" dirty="0">
              <a:solidFill>
                <a:srgbClr val="000000"/>
              </a:solidFill>
              <a:latin typeface="+mn-lt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endParaRPr lang="en-GB" altLang="en-US" sz="1500" dirty="0">
              <a:solidFill>
                <a:srgbClr val="000000"/>
              </a:solidFill>
              <a:latin typeface="+mn-lt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n-GB" altLang="en-US" sz="15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     Click on “</a:t>
            </a:r>
            <a:r>
              <a:rPr lang="en-GB" altLang="en-US" sz="1500" b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PDF review document</a:t>
            </a:r>
            <a:r>
              <a:rPr lang="en-GB" altLang="en-US" sz="15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” and check if everything is correct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endParaRPr lang="en-GB" altLang="en-US" sz="1500" dirty="0">
              <a:solidFill>
                <a:srgbClr val="000000"/>
              </a:solidFill>
              <a:latin typeface="+mn-lt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n-GB" altLang="en-US" sz="15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     Click on “</a:t>
            </a:r>
            <a:r>
              <a:rPr lang="en-GB" altLang="en-US" sz="1500" b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Confirm reading</a:t>
            </a:r>
            <a:r>
              <a:rPr lang="en-GB" altLang="en-US" sz="15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”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endParaRPr lang="en-GB" altLang="en-US" sz="1500" dirty="0">
              <a:solidFill>
                <a:srgbClr val="000000"/>
              </a:solidFill>
              <a:latin typeface="+mn-lt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n-GB" altLang="en-US" sz="15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     Click on “</a:t>
            </a:r>
            <a:r>
              <a:rPr lang="en-GB" altLang="en-US" sz="1500" b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Submit your manuscript</a:t>
            </a:r>
            <a:r>
              <a:rPr lang="en-GB" altLang="en-US" sz="15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”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endParaRPr lang="en-GB" altLang="en-US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485" name="Rectangle 1"/>
          <p:cNvSpPr>
            <a:spLocks noChangeArrowheads="1"/>
          </p:cNvSpPr>
          <p:nvPr/>
        </p:nvSpPr>
        <p:spPr bwMode="auto">
          <a:xfrm>
            <a:off x="1954213" y="661988"/>
            <a:ext cx="384496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518432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a-DK" altLang="en-US" sz="2000" b="1" dirty="0">
                <a:solidFill>
                  <a:schemeClr val="tx1"/>
                </a:solidFill>
              </a:rPr>
              <a:t>11. Send</a:t>
            </a:r>
            <a:r>
              <a:rPr lang="da-DK" altLang="en-US" sz="2000" dirty="0">
                <a:solidFill>
                  <a:schemeClr val="tx1"/>
                </a:solidFill>
              </a:rPr>
              <a:t> – Submit your manuscript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0B5C692-459F-42E7-B450-67690367FA3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443"/>
          <a:stretch/>
        </p:blipFill>
        <p:spPr>
          <a:xfrm>
            <a:off x="4361121" y="2536858"/>
            <a:ext cx="7004357" cy="28733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4A75136-7C61-4C20-960B-F98AF38E88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8301" y="2827254"/>
            <a:ext cx="5306137" cy="38853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Heptagon 9">
            <a:extLst>
              <a:ext uri="{FF2B5EF4-FFF2-40B4-BE49-F238E27FC236}">
                <a16:creationId xmlns:a16="http://schemas.microsoft.com/office/drawing/2014/main" id="{3C22A18F-C86C-4DE8-B913-CAEA5B140CB4}"/>
              </a:ext>
            </a:extLst>
          </p:cNvPr>
          <p:cNvSpPr/>
          <p:nvPr/>
        </p:nvSpPr>
        <p:spPr>
          <a:xfrm>
            <a:off x="2056604" y="4138339"/>
            <a:ext cx="215469" cy="204538"/>
          </a:xfrm>
          <a:prstGeom prst="heptagon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1</a:t>
            </a:r>
          </a:p>
        </p:txBody>
      </p:sp>
      <p:sp>
        <p:nvSpPr>
          <p:cNvPr id="12" name="Heptagon 11">
            <a:extLst>
              <a:ext uri="{FF2B5EF4-FFF2-40B4-BE49-F238E27FC236}">
                <a16:creationId xmlns:a16="http://schemas.microsoft.com/office/drawing/2014/main" id="{5DC0FD84-9670-4E6F-A312-38920C365702}"/>
              </a:ext>
            </a:extLst>
          </p:cNvPr>
          <p:cNvSpPr/>
          <p:nvPr/>
        </p:nvSpPr>
        <p:spPr>
          <a:xfrm>
            <a:off x="7856406" y="3821063"/>
            <a:ext cx="215469" cy="204538"/>
          </a:xfrm>
          <a:prstGeom prst="heptagon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1</a:t>
            </a:r>
          </a:p>
        </p:txBody>
      </p:sp>
      <p:sp>
        <p:nvSpPr>
          <p:cNvPr id="13" name="Heptagon 12">
            <a:extLst>
              <a:ext uri="{FF2B5EF4-FFF2-40B4-BE49-F238E27FC236}">
                <a16:creationId xmlns:a16="http://schemas.microsoft.com/office/drawing/2014/main" id="{0A92CE99-BF8D-4DCF-993A-58664F459970}"/>
              </a:ext>
            </a:extLst>
          </p:cNvPr>
          <p:cNvSpPr/>
          <p:nvPr/>
        </p:nvSpPr>
        <p:spPr>
          <a:xfrm>
            <a:off x="2056604" y="5053581"/>
            <a:ext cx="215469" cy="204538"/>
          </a:xfrm>
          <a:prstGeom prst="heptagon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2</a:t>
            </a:r>
          </a:p>
        </p:txBody>
      </p:sp>
      <p:sp>
        <p:nvSpPr>
          <p:cNvPr id="14" name="Heptagon 13">
            <a:extLst>
              <a:ext uri="{FF2B5EF4-FFF2-40B4-BE49-F238E27FC236}">
                <a16:creationId xmlns:a16="http://schemas.microsoft.com/office/drawing/2014/main" id="{C9E3FA31-0B3C-4603-80AE-222163DB9404}"/>
              </a:ext>
            </a:extLst>
          </p:cNvPr>
          <p:cNvSpPr/>
          <p:nvPr/>
        </p:nvSpPr>
        <p:spPr>
          <a:xfrm>
            <a:off x="7577407" y="4323357"/>
            <a:ext cx="215469" cy="204538"/>
          </a:xfrm>
          <a:prstGeom prst="heptagon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139FBFB-6FF4-4C80-8E8A-45C8DE6EC0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88715" y="6095871"/>
            <a:ext cx="1203392" cy="351260"/>
          </a:xfrm>
          <a:prstGeom prst="rect">
            <a:avLst/>
          </a:prstGeom>
        </p:spPr>
      </p:pic>
      <p:sp>
        <p:nvSpPr>
          <p:cNvPr id="16" name="Heptagon 15">
            <a:extLst>
              <a:ext uri="{FF2B5EF4-FFF2-40B4-BE49-F238E27FC236}">
                <a16:creationId xmlns:a16="http://schemas.microsoft.com/office/drawing/2014/main" id="{D41F4095-EB3F-40D2-906B-D8D35C74F229}"/>
              </a:ext>
            </a:extLst>
          </p:cNvPr>
          <p:cNvSpPr/>
          <p:nvPr/>
        </p:nvSpPr>
        <p:spPr>
          <a:xfrm>
            <a:off x="2056604" y="5765536"/>
            <a:ext cx="215469" cy="204538"/>
          </a:xfrm>
          <a:prstGeom prst="heptagon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3</a:t>
            </a:r>
          </a:p>
        </p:txBody>
      </p:sp>
      <p:sp>
        <p:nvSpPr>
          <p:cNvPr id="17" name="Heptagon 16">
            <a:extLst>
              <a:ext uri="{FF2B5EF4-FFF2-40B4-BE49-F238E27FC236}">
                <a16:creationId xmlns:a16="http://schemas.microsoft.com/office/drawing/2014/main" id="{4CEE378C-4D5D-44AA-9F76-52D735CD267E}"/>
              </a:ext>
            </a:extLst>
          </p:cNvPr>
          <p:cNvSpPr/>
          <p:nvPr/>
        </p:nvSpPr>
        <p:spPr>
          <a:xfrm>
            <a:off x="10411102" y="6169232"/>
            <a:ext cx="215469" cy="204538"/>
          </a:xfrm>
          <a:prstGeom prst="heptagon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3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2C05B4E-B2AE-42DB-B0D0-42F14E7AD72A}"/>
              </a:ext>
            </a:extLst>
          </p:cNvPr>
          <p:cNvSpPr/>
          <p:nvPr/>
        </p:nvSpPr>
        <p:spPr>
          <a:xfrm>
            <a:off x="7105650" y="5534025"/>
            <a:ext cx="133350" cy="1095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18" name="Grafik 17" descr="Ein Bild, das Objekt enthält.&#10;&#10;Automatisch generierte Beschreibung">
            <a:extLst>
              <a:ext uri="{FF2B5EF4-FFF2-40B4-BE49-F238E27FC236}">
                <a16:creationId xmlns:a16="http://schemas.microsoft.com/office/drawing/2014/main" id="{FD88750F-8977-48A5-A8D0-057BE46A51C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6146243"/>
            <a:ext cx="1004399" cy="39266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DA33A69-020B-604A-A620-C05CD42BA7C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2" r="-2208" b="11829"/>
          <a:stretch/>
        </p:blipFill>
        <p:spPr>
          <a:xfrm>
            <a:off x="4361122" y="1166393"/>
            <a:ext cx="7004356" cy="13704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F491A373-3BD9-2843-9F8E-53F165957BB1}"/>
              </a:ext>
            </a:extLst>
          </p:cNvPr>
          <p:cNvSpPr/>
          <p:nvPr/>
        </p:nvSpPr>
        <p:spPr>
          <a:xfrm>
            <a:off x="10651631" y="6070935"/>
            <a:ext cx="1240476" cy="351261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96574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4" grpId="0" animBg="1"/>
      <p:bldP spid="16" grpId="0" animBg="1"/>
      <p:bldP spid="17" grpId="0" animBg="1"/>
      <p:bldP spid="1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1881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Box 2"/>
          <p:cNvSpPr txBox="1">
            <a:spLocks noChangeArrowheads="1"/>
          </p:cNvSpPr>
          <p:nvPr/>
        </p:nvSpPr>
        <p:spPr bwMode="auto">
          <a:xfrm>
            <a:off x="1957387" y="275471"/>
            <a:ext cx="8277225" cy="6709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lnSpc>
                <a:spcPct val="150000"/>
              </a:lnSpc>
              <a:defRPr/>
            </a:pPr>
            <a:r>
              <a:rPr lang="da-DK" altLang="en-US" sz="2000" b="1" dirty="0"/>
              <a:t>Steps to </a:t>
            </a:r>
            <a:r>
              <a:rPr lang="da-DK" altLang="en-US" sz="2000" b="1" dirty="0" err="1"/>
              <a:t>follow</a:t>
            </a:r>
            <a:r>
              <a:rPr lang="da-DK" altLang="en-US" sz="2000" b="1" dirty="0"/>
              <a:t>:</a:t>
            </a:r>
            <a:endParaRPr lang="da-DK" altLang="en-US" sz="2000" dirty="0"/>
          </a:p>
          <a:p>
            <a:pPr marL="457200" indent="-457200">
              <a:lnSpc>
                <a:spcPct val="150000"/>
              </a:lnSpc>
              <a:buFontTx/>
              <a:buAutoNum type="arabicPeriod"/>
              <a:defRPr/>
            </a:pPr>
            <a:r>
              <a:rPr lang="da-DK" altLang="en-US" sz="2000" b="1" dirty="0"/>
              <a:t>Log in </a:t>
            </a:r>
            <a:r>
              <a:rPr lang="da-DK" altLang="en-US" sz="2000" dirty="0"/>
              <a:t>– as an Author</a:t>
            </a:r>
          </a:p>
          <a:p>
            <a:pPr marL="457200" indent="-457200">
              <a:lnSpc>
                <a:spcPct val="150000"/>
              </a:lnSpc>
              <a:buFontTx/>
              <a:buAutoNum type="arabicPeriod"/>
              <a:defRPr/>
            </a:pPr>
            <a:r>
              <a:rPr lang="da-DK" altLang="en-US" sz="2000" b="1" dirty="0"/>
              <a:t>See progress</a:t>
            </a:r>
            <a:r>
              <a:rPr lang="da-DK" altLang="en-US" sz="2000" dirty="0"/>
              <a:t> – Author Dashboard</a:t>
            </a:r>
          </a:p>
          <a:p>
            <a:pPr marL="457200" indent="-457200">
              <a:lnSpc>
                <a:spcPct val="150000"/>
              </a:lnSpc>
              <a:buFontTx/>
              <a:buAutoNum type="arabicPeriod"/>
              <a:defRPr/>
            </a:pPr>
            <a:r>
              <a:rPr lang="da-DK" altLang="en-US" sz="2000" b="1" dirty="0"/>
              <a:t>Guidelines </a:t>
            </a:r>
            <a:r>
              <a:rPr lang="da-DK" altLang="en-US" sz="2000" dirty="0"/>
              <a:t>– Submission guidelines</a:t>
            </a:r>
          </a:p>
          <a:p>
            <a:pPr marL="457200" indent="-457200">
              <a:lnSpc>
                <a:spcPct val="150000"/>
              </a:lnSpc>
              <a:buFontTx/>
              <a:buAutoNum type="arabicPeriod"/>
              <a:defRPr/>
            </a:pPr>
            <a:r>
              <a:rPr lang="da-DK" altLang="en-US" sz="2000" b="1" dirty="0"/>
              <a:t>Authors </a:t>
            </a:r>
            <a:r>
              <a:rPr lang="da-DK" altLang="en-US" sz="2000" dirty="0"/>
              <a:t>– And Co-authors</a:t>
            </a:r>
          </a:p>
          <a:p>
            <a:pPr marL="457200" indent="-457200">
              <a:lnSpc>
                <a:spcPct val="150000"/>
              </a:lnSpc>
              <a:buFontTx/>
              <a:buAutoNum type="arabicPeriod"/>
              <a:defRPr/>
            </a:pPr>
            <a:r>
              <a:rPr lang="da-DK" altLang="en-US" sz="2000" b="1" dirty="0"/>
              <a:t>Details </a:t>
            </a:r>
            <a:r>
              <a:rPr lang="da-DK" altLang="en-US" sz="2000" dirty="0"/>
              <a:t>– How to </a:t>
            </a:r>
            <a:r>
              <a:rPr lang="da-DK" altLang="en-US" sz="2000" dirty="0" err="1"/>
              <a:t>enter</a:t>
            </a:r>
            <a:r>
              <a:rPr lang="da-DK" altLang="en-US" sz="2000" dirty="0"/>
              <a:t> Manuscript, Funding, OA Agreement and </a:t>
            </a:r>
            <a:r>
              <a:rPr lang="da-DK" altLang="en-US" sz="2000" dirty="0" err="1"/>
              <a:t>Pre</a:t>
            </a:r>
            <a:r>
              <a:rPr lang="da-DK" altLang="en-US" sz="2000" dirty="0"/>
              <a:t>-print information</a:t>
            </a:r>
          </a:p>
          <a:p>
            <a:pPr marL="457200" indent="-457200">
              <a:lnSpc>
                <a:spcPct val="150000"/>
              </a:lnSpc>
              <a:buFontTx/>
              <a:buAutoNum type="arabicPeriod"/>
              <a:defRPr/>
            </a:pPr>
            <a:r>
              <a:rPr lang="da-DK" altLang="en-US" sz="2000" b="1" dirty="0"/>
              <a:t>Keywords</a:t>
            </a:r>
            <a:r>
              <a:rPr lang="da-DK" altLang="en-US" sz="2000" dirty="0"/>
              <a:t> – Add custom keywords</a:t>
            </a:r>
          </a:p>
          <a:p>
            <a:pPr marL="457200" indent="-457200">
              <a:lnSpc>
                <a:spcPct val="150000"/>
              </a:lnSpc>
              <a:buFontTx/>
              <a:buAutoNum type="arabicPeriod"/>
              <a:defRPr/>
            </a:pPr>
            <a:r>
              <a:rPr lang="da-DK" altLang="en-US" sz="2000" b="1" dirty="0"/>
              <a:t>Documents </a:t>
            </a:r>
            <a:r>
              <a:rPr lang="da-DK" altLang="en-US" sz="2000" dirty="0"/>
              <a:t>– Choose the files</a:t>
            </a:r>
          </a:p>
          <a:p>
            <a:pPr marL="457200" indent="-457200">
              <a:lnSpc>
                <a:spcPct val="150000"/>
              </a:lnSpc>
              <a:buFontTx/>
              <a:buAutoNum type="arabicPeriod"/>
              <a:defRPr/>
            </a:pPr>
            <a:r>
              <a:rPr lang="da-DK" altLang="en-US" sz="2000" b="1" dirty="0"/>
              <a:t>Reviewers</a:t>
            </a:r>
            <a:endParaRPr lang="da-DK" altLang="en-US" sz="2000" dirty="0"/>
          </a:p>
          <a:p>
            <a:pPr marL="457200" indent="-457200">
              <a:lnSpc>
                <a:spcPct val="150000"/>
              </a:lnSpc>
              <a:buFontTx/>
              <a:buAutoNum type="arabicPeriod"/>
              <a:defRPr/>
            </a:pPr>
            <a:r>
              <a:rPr lang="da-DK" altLang="en-US" sz="2000" b="1" dirty="0"/>
              <a:t>Letter </a:t>
            </a:r>
            <a:r>
              <a:rPr lang="da-DK" altLang="en-US" sz="2000" dirty="0"/>
              <a:t>– Cover letter and </a:t>
            </a:r>
            <a:r>
              <a:rPr lang="da-DK" altLang="en-US" sz="2000" dirty="0" err="1"/>
              <a:t>accompanying</a:t>
            </a:r>
            <a:r>
              <a:rPr lang="da-DK" altLang="en-US" sz="2000" dirty="0"/>
              <a:t> information</a:t>
            </a:r>
          </a:p>
          <a:p>
            <a:pPr marL="457200" indent="-457200">
              <a:lnSpc>
                <a:spcPct val="150000"/>
              </a:lnSpc>
              <a:buFontTx/>
              <a:buAutoNum type="arabicPeriod"/>
              <a:defRPr/>
            </a:pPr>
            <a:r>
              <a:rPr lang="da-DK" altLang="en-US" sz="2000" b="1" dirty="0" err="1"/>
              <a:t>Declaration</a:t>
            </a:r>
            <a:r>
              <a:rPr lang="da-DK" altLang="en-US" sz="2000" b="1" dirty="0"/>
              <a:t> </a:t>
            </a:r>
            <a:r>
              <a:rPr lang="da-DK" altLang="en-US" sz="2000" dirty="0"/>
              <a:t>– And submission statement</a:t>
            </a:r>
            <a:endParaRPr lang="da-DK" altLang="en-US" sz="2000" b="1" dirty="0"/>
          </a:p>
          <a:p>
            <a:pPr marL="457200" indent="-457200">
              <a:lnSpc>
                <a:spcPct val="150000"/>
              </a:lnSpc>
              <a:buFontTx/>
              <a:buAutoNum type="arabicPeriod"/>
              <a:defRPr/>
            </a:pPr>
            <a:r>
              <a:rPr lang="da-DK" altLang="en-US" sz="2000" b="1" dirty="0"/>
              <a:t>Send </a:t>
            </a:r>
            <a:r>
              <a:rPr lang="da-DK" altLang="en-US" sz="2000" dirty="0"/>
              <a:t>– Submit your manuscript</a:t>
            </a:r>
          </a:p>
          <a:p>
            <a:pPr algn="ctr">
              <a:defRPr/>
            </a:pPr>
            <a:endParaRPr lang="da-DK" altLang="en-US" sz="2000" dirty="0"/>
          </a:p>
          <a:p>
            <a:pPr algn="ctr">
              <a:defRPr/>
            </a:pPr>
            <a:r>
              <a:rPr lang="da-DK" altLang="en-US" sz="2000" dirty="0"/>
              <a:t> </a:t>
            </a:r>
            <a:endParaRPr lang="en-US" altLang="en-US" sz="20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C82E2CF-EF1A-49A4-88EA-1FE920999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0A2BF-C31B-49C0-BB30-C8653D8ECBAB}" type="slidenum">
              <a:rPr lang="en-US" smtClean="0"/>
              <a:t>2</a:t>
            </a:fld>
            <a:r>
              <a:rPr lang="en-US" dirty="0"/>
              <a:t>/16</a:t>
            </a:r>
          </a:p>
        </p:txBody>
      </p:sp>
      <p:pic>
        <p:nvPicPr>
          <p:cNvPr id="4" name="Grafik 3" descr="Ein Bild, das Objekt enthält.&#10;&#10;Automatisch generierte Beschreibung">
            <a:extLst>
              <a:ext uri="{FF2B5EF4-FFF2-40B4-BE49-F238E27FC236}">
                <a16:creationId xmlns:a16="http://schemas.microsoft.com/office/drawing/2014/main" id="{E60A5A73-18EF-4BA8-96B1-1054B5C326C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6146243"/>
            <a:ext cx="1004399" cy="392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373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919288" y="1259261"/>
            <a:ext cx="2484269" cy="474125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10244" name="Content Placeholder 2"/>
          <p:cNvSpPr txBox="1">
            <a:spLocks/>
          </p:cNvSpPr>
          <p:nvPr/>
        </p:nvSpPr>
        <p:spPr bwMode="auto">
          <a:xfrm>
            <a:off x="1878094" y="1371747"/>
            <a:ext cx="2525463" cy="512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518432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GB" altLang="en-US" sz="1600" dirty="0">
                <a:solidFill>
                  <a:schemeClr val="tx1"/>
                </a:solidFill>
                <a:latin typeface="+mn-lt"/>
              </a:rPr>
              <a:t>If you have an account: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n-GB" altLang="en-US" sz="1600" dirty="0">
                <a:solidFill>
                  <a:schemeClr val="tx1"/>
                </a:solidFill>
                <a:latin typeface="+mn-lt"/>
              </a:rPr>
              <a:t>             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n-GB" altLang="en-US" sz="1600" dirty="0">
                <a:solidFill>
                  <a:schemeClr val="tx1"/>
                </a:solidFill>
                <a:latin typeface="+mn-lt"/>
              </a:rPr>
              <a:t>              Log in using your Email and Password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endParaRPr lang="en-GB" altLang="en-US" sz="1600" dirty="0">
              <a:solidFill>
                <a:schemeClr val="tx1"/>
              </a:solidFill>
              <a:latin typeface="+mn-lt"/>
            </a:endParaRP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n-GB" altLang="en-US" sz="1600" dirty="0">
                <a:solidFill>
                  <a:schemeClr val="tx1"/>
                </a:solidFill>
                <a:latin typeface="+mn-lt"/>
              </a:rPr>
              <a:t>              Click on “</a:t>
            </a:r>
            <a:r>
              <a:rPr lang="en-GB" altLang="en-US" sz="1600" b="1" dirty="0">
                <a:solidFill>
                  <a:schemeClr val="tx1"/>
                </a:solidFill>
                <a:latin typeface="+mn-lt"/>
              </a:rPr>
              <a:t>Author</a:t>
            </a:r>
            <a:r>
              <a:rPr lang="en-GB" altLang="en-US" sz="1600" dirty="0">
                <a:solidFill>
                  <a:schemeClr val="tx1"/>
                </a:solidFill>
                <a:latin typeface="+mn-lt"/>
              </a:rPr>
              <a:t>”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endParaRPr lang="en-GB" altLang="en-US" sz="1600" dirty="0">
              <a:solidFill>
                <a:schemeClr val="tx1"/>
              </a:solidFill>
              <a:latin typeface="+mn-lt"/>
            </a:endParaRP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endParaRPr lang="en-GB" altLang="en-US" sz="1600" dirty="0">
              <a:solidFill>
                <a:schemeClr val="tx1"/>
              </a:solidFill>
              <a:latin typeface="+mn-lt"/>
            </a:endParaRP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endParaRPr lang="en-GB" altLang="en-US" sz="1600" dirty="0">
              <a:solidFill>
                <a:schemeClr val="tx1"/>
              </a:solidFill>
              <a:latin typeface="+mn-lt"/>
            </a:endParaRPr>
          </a:p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GB" altLang="en-US" sz="1600" dirty="0">
                <a:solidFill>
                  <a:schemeClr val="tx1"/>
                </a:solidFill>
                <a:latin typeface="+mn-lt"/>
              </a:rPr>
              <a:t>If you do not have an account: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n-GB" altLang="en-US" sz="1600" dirty="0">
                <a:solidFill>
                  <a:schemeClr val="tx1"/>
                </a:solidFill>
                <a:latin typeface="+mn-lt"/>
              </a:rPr>
              <a:t>              How to create a new account</a:t>
            </a:r>
          </a:p>
          <a:p>
            <a:pPr>
              <a:lnSpc>
                <a:spcPct val="90000"/>
              </a:lnSpc>
              <a:buNone/>
            </a:pPr>
            <a:r>
              <a:rPr lang="en-GB" altLang="en-US" sz="16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  <a:hlinkClick r:id="rId2"/>
              </a:rPr>
              <a:t>https://manuscriptmanager.nickelled.com/author-online-submission?ngroup=link</a:t>
            </a:r>
            <a:endParaRPr lang="en-GB" altLang="en-US" sz="1600" i="1" dirty="0">
              <a:solidFill>
                <a:srgbClr val="000000"/>
              </a:solidFill>
              <a:latin typeface="+mn-lt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buNone/>
            </a:pPr>
            <a:endParaRPr lang="en-GB" altLang="en-US" sz="1600" i="1" dirty="0">
              <a:solidFill>
                <a:srgbClr val="00000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0249" name="Rectangle 1"/>
          <p:cNvSpPr>
            <a:spLocks noChangeArrowheads="1"/>
          </p:cNvSpPr>
          <p:nvPr/>
        </p:nvSpPr>
        <p:spPr bwMode="auto">
          <a:xfrm>
            <a:off x="1919289" y="674688"/>
            <a:ext cx="43068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518432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a-DK" altLang="en-US" sz="2000" b="1" dirty="0">
                <a:solidFill>
                  <a:schemeClr val="tx1"/>
                </a:solidFill>
              </a:rPr>
              <a:t>1. Log in </a:t>
            </a:r>
            <a:r>
              <a:rPr lang="da-DK" altLang="en-US" sz="2000" dirty="0">
                <a:solidFill>
                  <a:schemeClr val="tx1"/>
                </a:solidFill>
              </a:rPr>
              <a:t>– as an Author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857971C-9F45-4378-BC09-A1EB92D7D5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6938" y="959943"/>
            <a:ext cx="3876674" cy="35208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Heptagon 7">
            <a:extLst>
              <a:ext uri="{FF2B5EF4-FFF2-40B4-BE49-F238E27FC236}">
                <a16:creationId xmlns:a16="http://schemas.microsoft.com/office/drawing/2014/main" id="{0E7C5CA0-FEE8-4EF7-9877-CD0296C78B31}"/>
              </a:ext>
            </a:extLst>
          </p:cNvPr>
          <p:cNvSpPr/>
          <p:nvPr/>
        </p:nvSpPr>
        <p:spPr>
          <a:xfrm>
            <a:off x="2330548" y="1937268"/>
            <a:ext cx="215469" cy="204538"/>
          </a:xfrm>
          <a:prstGeom prst="heptagon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1</a:t>
            </a:r>
          </a:p>
        </p:txBody>
      </p:sp>
      <p:sp>
        <p:nvSpPr>
          <p:cNvPr id="17" name="Heptagon 16">
            <a:extLst>
              <a:ext uri="{FF2B5EF4-FFF2-40B4-BE49-F238E27FC236}">
                <a16:creationId xmlns:a16="http://schemas.microsoft.com/office/drawing/2014/main" id="{5DCAAC61-B9BF-432D-9DBF-03ED0F900A51}"/>
              </a:ext>
            </a:extLst>
          </p:cNvPr>
          <p:cNvSpPr/>
          <p:nvPr/>
        </p:nvSpPr>
        <p:spPr>
          <a:xfrm>
            <a:off x="2330548" y="2699433"/>
            <a:ext cx="215469" cy="204538"/>
          </a:xfrm>
          <a:prstGeom prst="heptagon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2</a:t>
            </a:r>
          </a:p>
        </p:txBody>
      </p:sp>
      <p:sp>
        <p:nvSpPr>
          <p:cNvPr id="18" name="Heptagon 17">
            <a:extLst>
              <a:ext uri="{FF2B5EF4-FFF2-40B4-BE49-F238E27FC236}">
                <a16:creationId xmlns:a16="http://schemas.microsoft.com/office/drawing/2014/main" id="{82FCE541-FFA4-43F9-BC83-0FB02642CEEE}"/>
              </a:ext>
            </a:extLst>
          </p:cNvPr>
          <p:cNvSpPr/>
          <p:nvPr/>
        </p:nvSpPr>
        <p:spPr>
          <a:xfrm>
            <a:off x="2330549" y="4276285"/>
            <a:ext cx="215469" cy="204538"/>
          </a:xfrm>
          <a:prstGeom prst="heptagon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3</a:t>
            </a:r>
          </a:p>
        </p:txBody>
      </p:sp>
      <p:sp>
        <p:nvSpPr>
          <p:cNvPr id="22" name="Heptagon 21">
            <a:extLst>
              <a:ext uri="{FF2B5EF4-FFF2-40B4-BE49-F238E27FC236}">
                <a16:creationId xmlns:a16="http://schemas.microsoft.com/office/drawing/2014/main" id="{6EA4B4D0-8595-41F0-90A2-67BD84F41B30}"/>
              </a:ext>
            </a:extLst>
          </p:cNvPr>
          <p:cNvSpPr/>
          <p:nvPr/>
        </p:nvSpPr>
        <p:spPr>
          <a:xfrm>
            <a:off x="6096000" y="2810311"/>
            <a:ext cx="186962" cy="187319"/>
          </a:xfrm>
          <a:prstGeom prst="heptagon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3</a:t>
            </a:r>
          </a:p>
        </p:txBody>
      </p:sp>
      <p:sp>
        <p:nvSpPr>
          <p:cNvPr id="23" name="Heptagon 22">
            <a:extLst>
              <a:ext uri="{FF2B5EF4-FFF2-40B4-BE49-F238E27FC236}">
                <a16:creationId xmlns:a16="http://schemas.microsoft.com/office/drawing/2014/main" id="{A3EE93B2-9EC0-4399-B9E0-1080E1018597}"/>
              </a:ext>
            </a:extLst>
          </p:cNvPr>
          <p:cNvSpPr/>
          <p:nvPr/>
        </p:nvSpPr>
        <p:spPr>
          <a:xfrm>
            <a:off x="7602603" y="2443377"/>
            <a:ext cx="257450" cy="256056"/>
          </a:xfrm>
          <a:prstGeom prst="heptagon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1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91F83E6-068D-4FEE-96DF-DAE51347C77C}"/>
              </a:ext>
            </a:extLst>
          </p:cNvPr>
          <p:cNvSpPr/>
          <p:nvPr/>
        </p:nvSpPr>
        <p:spPr>
          <a:xfrm>
            <a:off x="5198292" y="2801702"/>
            <a:ext cx="808121" cy="187319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24AE86D-3C95-4EF5-ACF4-B8587E00A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0A2BF-C31B-49C0-BB30-C8653D8ECBAB}" type="slidenum">
              <a:rPr lang="en-US" smtClean="0"/>
              <a:t>3</a:t>
            </a:fld>
            <a:r>
              <a:rPr lang="en-US" dirty="0"/>
              <a:t>/16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B9CC506-C8E4-4825-8827-63567234BE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02353" y="3738329"/>
            <a:ext cx="6042519" cy="22621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4" name="Heptagon 23">
            <a:extLst>
              <a:ext uri="{FF2B5EF4-FFF2-40B4-BE49-F238E27FC236}">
                <a16:creationId xmlns:a16="http://schemas.microsoft.com/office/drawing/2014/main" id="{DFE45FC0-B8D0-4201-A670-AC0E83E72500}"/>
              </a:ext>
            </a:extLst>
          </p:cNvPr>
          <p:cNvSpPr/>
          <p:nvPr/>
        </p:nvSpPr>
        <p:spPr>
          <a:xfrm>
            <a:off x="7052807" y="4933862"/>
            <a:ext cx="215469" cy="204538"/>
          </a:xfrm>
          <a:prstGeom prst="heptagon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2</a:t>
            </a:r>
          </a:p>
        </p:txBody>
      </p:sp>
      <p:pic>
        <p:nvPicPr>
          <p:cNvPr id="16" name="Grafik 15" descr="Ein Bild, das Objekt enthält.&#10;&#10;Automatisch generierte Beschreibung">
            <a:extLst>
              <a:ext uri="{FF2B5EF4-FFF2-40B4-BE49-F238E27FC236}">
                <a16:creationId xmlns:a16="http://schemas.microsoft.com/office/drawing/2014/main" id="{5C1944EF-A1CD-4A3B-8EC8-217C93DBF35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6146243"/>
            <a:ext cx="1004399" cy="392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586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7" grpId="0" animBg="1"/>
      <p:bldP spid="18" grpId="0" animBg="1"/>
      <p:bldP spid="22" grpId="0" animBg="1"/>
      <p:bldP spid="23" grpId="0" animBg="1"/>
      <p:bldP spid="10" grpId="0" animBg="1"/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997076" y="1187450"/>
            <a:ext cx="2239963" cy="445293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11268" name="Content Placeholder 2"/>
          <p:cNvSpPr txBox="1">
            <a:spLocks/>
          </p:cNvSpPr>
          <p:nvPr/>
        </p:nvSpPr>
        <p:spPr bwMode="auto">
          <a:xfrm>
            <a:off x="1954213" y="1230312"/>
            <a:ext cx="2548030" cy="436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518432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endParaRPr lang="en-GB" altLang="en-US" sz="1800" dirty="0">
              <a:solidFill>
                <a:srgbClr val="000000"/>
              </a:solidFill>
              <a:latin typeface="+mn-lt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endParaRPr lang="en-GB" altLang="en-US" sz="1800" dirty="0">
              <a:solidFill>
                <a:srgbClr val="000000"/>
              </a:solidFill>
              <a:latin typeface="+mn-lt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endParaRPr lang="en-GB" altLang="en-US" sz="1800" dirty="0">
              <a:solidFill>
                <a:srgbClr val="000000"/>
              </a:solidFill>
              <a:latin typeface="+mn-lt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endParaRPr lang="en-GB" altLang="en-US" sz="1800" dirty="0">
              <a:solidFill>
                <a:srgbClr val="000000"/>
              </a:solidFill>
              <a:latin typeface="+mn-lt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endParaRPr lang="en-GB" altLang="en-US" sz="1800" dirty="0">
              <a:solidFill>
                <a:srgbClr val="000000"/>
              </a:solidFill>
              <a:latin typeface="+mn-lt"/>
              <a:cs typeface="Arial" panose="020B0604020202020204" pitchFamily="34" charset="0"/>
            </a:endParaRPr>
          </a:p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GB" altLang="en-US" sz="1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Click on:</a:t>
            </a:r>
          </a:p>
          <a:p>
            <a:pPr>
              <a:lnSpc>
                <a:spcPct val="90000"/>
              </a:lnSpc>
              <a:buNone/>
            </a:pPr>
            <a:r>
              <a:rPr lang="en-GB" altLang="en-US" sz="1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90000"/>
              </a:lnSpc>
              <a:buNone/>
            </a:pPr>
            <a:r>
              <a:rPr lang="en-GB" altLang="en-US" sz="16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“</a:t>
            </a:r>
            <a:r>
              <a:rPr lang="en-GB" altLang="en-US" sz="1600" b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Start a new Submission</a:t>
            </a:r>
            <a:r>
              <a:rPr lang="en-GB" altLang="en-US" sz="16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”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endParaRPr lang="en-GB" altLang="en-US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71" name="Rectangle 1"/>
          <p:cNvSpPr>
            <a:spLocks noChangeArrowheads="1"/>
          </p:cNvSpPr>
          <p:nvPr/>
        </p:nvSpPr>
        <p:spPr bwMode="auto">
          <a:xfrm>
            <a:off x="1954213" y="661988"/>
            <a:ext cx="395018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518432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a-DK" altLang="en-US" sz="2000" b="1" dirty="0">
                <a:solidFill>
                  <a:schemeClr val="tx1"/>
                </a:solidFill>
              </a:rPr>
              <a:t>2. See progress </a:t>
            </a:r>
            <a:r>
              <a:rPr lang="da-DK" altLang="en-US" sz="2000" dirty="0">
                <a:solidFill>
                  <a:schemeClr val="tx1"/>
                </a:solidFill>
              </a:rPr>
              <a:t>– Author Dashboard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FEF4EA0-EC46-4FC9-831C-837AFC7269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3187" y="2006329"/>
            <a:ext cx="6478151" cy="28151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Arrow: Right 3">
            <a:extLst>
              <a:ext uri="{FF2B5EF4-FFF2-40B4-BE49-F238E27FC236}">
                <a16:creationId xmlns:a16="http://schemas.microsoft.com/office/drawing/2014/main" id="{5141078B-3868-4B0D-9068-1BD57C103C77}"/>
              </a:ext>
            </a:extLst>
          </p:cNvPr>
          <p:cNvSpPr/>
          <p:nvPr/>
        </p:nvSpPr>
        <p:spPr>
          <a:xfrm>
            <a:off x="9386047" y="2805954"/>
            <a:ext cx="439270" cy="322729"/>
          </a:xfrm>
          <a:prstGeom prst="right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3B94A22-5B44-4BBB-84A7-AAA5A747D2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0A2BF-C31B-49C0-BB30-C8653D8ECBAB}" type="slidenum">
              <a:rPr lang="en-US" smtClean="0"/>
              <a:t>4</a:t>
            </a:fld>
            <a:r>
              <a:rPr lang="en-US" dirty="0"/>
              <a:t>/16</a:t>
            </a:r>
          </a:p>
        </p:txBody>
      </p:sp>
      <p:pic>
        <p:nvPicPr>
          <p:cNvPr id="8" name="Grafik 7" descr="Ein Bild, das Objekt enthält.&#10;&#10;Automatisch generierte Beschreibung">
            <a:extLst>
              <a:ext uri="{FF2B5EF4-FFF2-40B4-BE49-F238E27FC236}">
                <a16:creationId xmlns:a16="http://schemas.microsoft.com/office/drawing/2014/main" id="{A93ED236-E275-4940-BAE3-96275BA5887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6146243"/>
            <a:ext cx="1004399" cy="392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720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019301" y="5432424"/>
            <a:ext cx="8302625" cy="11969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12292" name="Content Placeholder 2"/>
          <p:cNvSpPr txBox="1">
            <a:spLocks/>
          </p:cNvSpPr>
          <p:nvPr/>
        </p:nvSpPr>
        <p:spPr bwMode="auto">
          <a:xfrm>
            <a:off x="2148469" y="5391150"/>
            <a:ext cx="8124825" cy="1103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518432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en-US" altLang="en-US" sz="16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   </a:t>
            </a:r>
            <a:r>
              <a:rPr lang="en-US" altLang="en-US" sz="14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Confirm you have read the Guidelines pertinent to the Journal to which you are submitting</a:t>
            </a:r>
            <a:endParaRPr lang="en-GB" altLang="en-US" sz="1400" dirty="0">
              <a:solidFill>
                <a:srgbClr val="000000"/>
              </a:solidFill>
              <a:latin typeface="+mn-lt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  <a:buNone/>
            </a:pPr>
            <a:r>
              <a:rPr lang="en-GB" altLang="en-US" sz="14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   Click on “</a:t>
            </a:r>
            <a:r>
              <a:rPr lang="en-GB" altLang="en-US" sz="1400" b="1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Continue to next section</a:t>
            </a:r>
            <a:r>
              <a:rPr lang="en-GB" altLang="en-US" sz="14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”</a:t>
            </a:r>
          </a:p>
          <a:p>
            <a:pPr>
              <a:lnSpc>
                <a:spcPct val="90000"/>
              </a:lnSpc>
              <a:buNone/>
            </a:pPr>
            <a:r>
              <a:rPr lang="en-GB" alt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2293" name="Rectangle 1"/>
          <p:cNvSpPr>
            <a:spLocks noChangeArrowheads="1"/>
          </p:cNvSpPr>
          <p:nvPr/>
        </p:nvSpPr>
        <p:spPr bwMode="auto">
          <a:xfrm>
            <a:off x="1954214" y="661988"/>
            <a:ext cx="411202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518432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a-DK" altLang="en-US" sz="2000" b="1" dirty="0">
                <a:solidFill>
                  <a:schemeClr val="tx1"/>
                </a:solidFill>
              </a:rPr>
              <a:t>3. Guidelines</a:t>
            </a:r>
            <a:r>
              <a:rPr lang="da-DK" altLang="en-US" sz="2000" dirty="0">
                <a:solidFill>
                  <a:schemeClr val="tx1"/>
                </a:solidFill>
              </a:rPr>
              <a:t> – Submission guidelines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6D74C11-8FF0-4F92-B157-B639AFDAEF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5089" y="1062098"/>
            <a:ext cx="7011048" cy="424827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" name="Heptagon 11">
            <a:extLst>
              <a:ext uri="{FF2B5EF4-FFF2-40B4-BE49-F238E27FC236}">
                <a16:creationId xmlns:a16="http://schemas.microsoft.com/office/drawing/2014/main" id="{A10824E5-F112-4602-81B3-43F4238EA319}"/>
              </a:ext>
            </a:extLst>
          </p:cNvPr>
          <p:cNvSpPr/>
          <p:nvPr/>
        </p:nvSpPr>
        <p:spPr>
          <a:xfrm>
            <a:off x="2148469" y="5554224"/>
            <a:ext cx="215469" cy="204538"/>
          </a:xfrm>
          <a:prstGeom prst="heptagon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1</a:t>
            </a:r>
          </a:p>
        </p:txBody>
      </p:sp>
      <p:sp>
        <p:nvSpPr>
          <p:cNvPr id="13" name="Heptagon 12">
            <a:extLst>
              <a:ext uri="{FF2B5EF4-FFF2-40B4-BE49-F238E27FC236}">
                <a16:creationId xmlns:a16="http://schemas.microsoft.com/office/drawing/2014/main" id="{E0C8D34F-8C26-4BF4-94CB-28633212B09D}"/>
              </a:ext>
            </a:extLst>
          </p:cNvPr>
          <p:cNvSpPr/>
          <p:nvPr/>
        </p:nvSpPr>
        <p:spPr>
          <a:xfrm>
            <a:off x="2143065" y="6030911"/>
            <a:ext cx="215469" cy="204538"/>
          </a:xfrm>
          <a:prstGeom prst="heptagon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2</a:t>
            </a:r>
          </a:p>
        </p:txBody>
      </p:sp>
      <p:sp>
        <p:nvSpPr>
          <p:cNvPr id="16" name="Heptagon 15">
            <a:extLst>
              <a:ext uri="{FF2B5EF4-FFF2-40B4-BE49-F238E27FC236}">
                <a16:creationId xmlns:a16="http://schemas.microsoft.com/office/drawing/2014/main" id="{7B1C915C-ECCF-43C9-98B7-FB94463B32FD}"/>
              </a:ext>
            </a:extLst>
          </p:cNvPr>
          <p:cNvSpPr/>
          <p:nvPr/>
        </p:nvSpPr>
        <p:spPr>
          <a:xfrm>
            <a:off x="2854796" y="4542725"/>
            <a:ext cx="215469" cy="204538"/>
          </a:xfrm>
          <a:prstGeom prst="heptagon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1</a:t>
            </a:r>
          </a:p>
        </p:txBody>
      </p:sp>
      <p:sp>
        <p:nvSpPr>
          <p:cNvPr id="17" name="Heptagon 16">
            <a:extLst>
              <a:ext uri="{FF2B5EF4-FFF2-40B4-BE49-F238E27FC236}">
                <a16:creationId xmlns:a16="http://schemas.microsoft.com/office/drawing/2014/main" id="{24191734-99B4-48C2-8A2D-1E567FF86DD8}"/>
              </a:ext>
            </a:extLst>
          </p:cNvPr>
          <p:cNvSpPr/>
          <p:nvPr/>
        </p:nvSpPr>
        <p:spPr>
          <a:xfrm>
            <a:off x="7955713" y="4647157"/>
            <a:ext cx="215469" cy="204538"/>
          </a:xfrm>
          <a:prstGeom prst="heptagon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2</a:t>
            </a:r>
          </a:p>
        </p:txBody>
      </p:sp>
      <p:sp>
        <p:nvSpPr>
          <p:cNvPr id="18" name="Lightning Bolt 17">
            <a:extLst>
              <a:ext uri="{FF2B5EF4-FFF2-40B4-BE49-F238E27FC236}">
                <a16:creationId xmlns:a16="http://schemas.microsoft.com/office/drawing/2014/main" id="{8E4B978B-8E0D-4BE8-ABDF-D4B49EA76FDF}"/>
              </a:ext>
            </a:extLst>
          </p:cNvPr>
          <p:cNvSpPr/>
          <p:nvPr/>
        </p:nvSpPr>
        <p:spPr>
          <a:xfrm rot="16200000">
            <a:off x="2866767" y="4288427"/>
            <a:ext cx="241662" cy="165335"/>
          </a:xfrm>
          <a:custGeom>
            <a:avLst/>
            <a:gdLst>
              <a:gd name="connsiteX0" fmla="*/ 8472 w 21600"/>
              <a:gd name="connsiteY0" fmla="*/ 0 h 21600"/>
              <a:gd name="connsiteX1" fmla="*/ 12860 w 21600"/>
              <a:gd name="connsiteY1" fmla="*/ 6080 h 21600"/>
              <a:gd name="connsiteX2" fmla="*/ 11050 w 21600"/>
              <a:gd name="connsiteY2" fmla="*/ 6797 h 21600"/>
              <a:gd name="connsiteX3" fmla="*/ 16577 w 21600"/>
              <a:gd name="connsiteY3" fmla="*/ 12007 h 21600"/>
              <a:gd name="connsiteX4" fmla="*/ 14767 w 21600"/>
              <a:gd name="connsiteY4" fmla="*/ 12877 h 21600"/>
              <a:gd name="connsiteX5" fmla="*/ 21600 w 21600"/>
              <a:gd name="connsiteY5" fmla="*/ 21600 h 21600"/>
              <a:gd name="connsiteX6" fmla="*/ 10012 w 21600"/>
              <a:gd name="connsiteY6" fmla="*/ 14915 h 21600"/>
              <a:gd name="connsiteX7" fmla="*/ 12222 w 21600"/>
              <a:gd name="connsiteY7" fmla="*/ 13987 h 21600"/>
              <a:gd name="connsiteX8" fmla="*/ 5022 w 21600"/>
              <a:gd name="connsiteY8" fmla="*/ 9705 h 21600"/>
              <a:gd name="connsiteX9" fmla="*/ 7602 w 21600"/>
              <a:gd name="connsiteY9" fmla="*/ 8382 h 21600"/>
              <a:gd name="connsiteX10" fmla="*/ 0 w 21600"/>
              <a:gd name="connsiteY10" fmla="*/ 3890 h 21600"/>
              <a:gd name="connsiteX11" fmla="*/ 8472 w 21600"/>
              <a:gd name="connsiteY11" fmla="*/ 0 h 21600"/>
              <a:gd name="connsiteX0" fmla="*/ 8472 w 21600"/>
              <a:gd name="connsiteY0" fmla="*/ 0 h 21600"/>
              <a:gd name="connsiteX1" fmla="*/ 6683 w 21600"/>
              <a:gd name="connsiteY1" fmla="*/ 4976 h 21600"/>
              <a:gd name="connsiteX2" fmla="*/ 11050 w 21600"/>
              <a:gd name="connsiteY2" fmla="*/ 6797 h 21600"/>
              <a:gd name="connsiteX3" fmla="*/ 16577 w 21600"/>
              <a:gd name="connsiteY3" fmla="*/ 12007 h 21600"/>
              <a:gd name="connsiteX4" fmla="*/ 14767 w 21600"/>
              <a:gd name="connsiteY4" fmla="*/ 12877 h 21600"/>
              <a:gd name="connsiteX5" fmla="*/ 21600 w 21600"/>
              <a:gd name="connsiteY5" fmla="*/ 21600 h 21600"/>
              <a:gd name="connsiteX6" fmla="*/ 10012 w 21600"/>
              <a:gd name="connsiteY6" fmla="*/ 14915 h 21600"/>
              <a:gd name="connsiteX7" fmla="*/ 12222 w 21600"/>
              <a:gd name="connsiteY7" fmla="*/ 13987 h 21600"/>
              <a:gd name="connsiteX8" fmla="*/ 5022 w 21600"/>
              <a:gd name="connsiteY8" fmla="*/ 9705 h 21600"/>
              <a:gd name="connsiteX9" fmla="*/ 7602 w 21600"/>
              <a:gd name="connsiteY9" fmla="*/ 8382 h 21600"/>
              <a:gd name="connsiteX10" fmla="*/ 0 w 21600"/>
              <a:gd name="connsiteY10" fmla="*/ 3890 h 21600"/>
              <a:gd name="connsiteX11" fmla="*/ 8472 w 21600"/>
              <a:gd name="connsiteY11" fmla="*/ 0 h 21600"/>
              <a:gd name="connsiteX0" fmla="*/ 8472 w 21600"/>
              <a:gd name="connsiteY0" fmla="*/ 0 h 21600"/>
              <a:gd name="connsiteX1" fmla="*/ 6683 w 21600"/>
              <a:gd name="connsiteY1" fmla="*/ 4976 h 21600"/>
              <a:gd name="connsiteX2" fmla="*/ 7849 w 21600"/>
              <a:gd name="connsiteY2" fmla="*/ 7145 h 21600"/>
              <a:gd name="connsiteX3" fmla="*/ 16577 w 21600"/>
              <a:gd name="connsiteY3" fmla="*/ 12007 h 21600"/>
              <a:gd name="connsiteX4" fmla="*/ 14767 w 21600"/>
              <a:gd name="connsiteY4" fmla="*/ 12877 h 21600"/>
              <a:gd name="connsiteX5" fmla="*/ 21600 w 21600"/>
              <a:gd name="connsiteY5" fmla="*/ 21600 h 21600"/>
              <a:gd name="connsiteX6" fmla="*/ 10012 w 21600"/>
              <a:gd name="connsiteY6" fmla="*/ 14915 h 21600"/>
              <a:gd name="connsiteX7" fmla="*/ 12222 w 21600"/>
              <a:gd name="connsiteY7" fmla="*/ 13987 h 21600"/>
              <a:gd name="connsiteX8" fmla="*/ 5022 w 21600"/>
              <a:gd name="connsiteY8" fmla="*/ 9705 h 21600"/>
              <a:gd name="connsiteX9" fmla="*/ 7602 w 21600"/>
              <a:gd name="connsiteY9" fmla="*/ 8382 h 21600"/>
              <a:gd name="connsiteX10" fmla="*/ 0 w 21600"/>
              <a:gd name="connsiteY10" fmla="*/ 3890 h 21600"/>
              <a:gd name="connsiteX11" fmla="*/ 8472 w 21600"/>
              <a:gd name="connsiteY11" fmla="*/ 0 h 21600"/>
              <a:gd name="connsiteX0" fmla="*/ 8472 w 21600"/>
              <a:gd name="connsiteY0" fmla="*/ 0 h 21600"/>
              <a:gd name="connsiteX1" fmla="*/ 6683 w 21600"/>
              <a:gd name="connsiteY1" fmla="*/ 4976 h 21600"/>
              <a:gd name="connsiteX2" fmla="*/ 7849 w 21600"/>
              <a:gd name="connsiteY2" fmla="*/ 7145 h 21600"/>
              <a:gd name="connsiteX3" fmla="*/ 10335 w 21600"/>
              <a:gd name="connsiteY3" fmla="*/ 11073 h 21600"/>
              <a:gd name="connsiteX4" fmla="*/ 14767 w 21600"/>
              <a:gd name="connsiteY4" fmla="*/ 12877 h 21600"/>
              <a:gd name="connsiteX5" fmla="*/ 21600 w 21600"/>
              <a:gd name="connsiteY5" fmla="*/ 21600 h 21600"/>
              <a:gd name="connsiteX6" fmla="*/ 10012 w 21600"/>
              <a:gd name="connsiteY6" fmla="*/ 14915 h 21600"/>
              <a:gd name="connsiteX7" fmla="*/ 12222 w 21600"/>
              <a:gd name="connsiteY7" fmla="*/ 13987 h 21600"/>
              <a:gd name="connsiteX8" fmla="*/ 5022 w 21600"/>
              <a:gd name="connsiteY8" fmla="*/ 9705 h 21600"/>
              <a:gd name="connsiteX9" fmla="*/ 7602 w 21600"/>
              <a:gd name="connsiteY9" fmla="*/ 8382 h 21600"/>
              <a:gd name="connsiteX10" fmla="*/ 0 w 21600"/>
              <a:gd name="connsiteY10" fmla="*/ 3890 h 21600"/>
              <a:gd name="connsiteX11" fmla="*/ 8472 w 21600"/>
              <a:gd name="connsiteY11" fmla="*/ 0 h 21600"/>
              <a:gd name="connsiteX0" fmla="*/ 8472 w 21600"/>
              <a:gd name="connsiteY0" fmla="*/ 0 h 21600"/>
              <a:gd name="connsiteX1" fmla="*/ 6683 w 21600"/>
              <a:gd name="connsiteY1" fmla="*/ 4976 h 21600"/>
              <a:gd name="connsiteX2" fmla="*/ 7849 w 21600"/>
              <a:gd name="connsiteY2" fmla="*/ 7145 h 21600"/>
              <a:gd name="connsiteX3" fmla="*/ 10335 w 21600"/>
              <a:gd name="connsiteY3" fmla="*/ 11073 h 21600"/>
              <a:gd name="connsiteX4" fmla="*/ 14767 w 21600"/>
              <a:gd name="connsiteY4" fmla="*/ 12877 h 21600"/>
              <a:gd name="connsiteX5" fmla="*/ 21600 w 21600"/>
              <a:gd name="connsiteY5" fmla="*/ 21600 h 21600"/>
              <a:gd name="connsiteX6" fmla="*/ 10012 w 21600"/>
              <a:gd name="connsiteY6" fmla="*/ 14915 h 21600"/>
              <a:gd name="connsiteX7" fmla="*/ 12222 w 21600"/>
              <a:gd name="connsiteY7" fmla="*/ 13987 h 21600"/>
              <a:gd name="connsiteX8" fmla="*/ 5022 w 21600"/>
              <a:gd name="connsiteY8" fmla="*/ 9705 h 21600"/>
              <a:gd name="connsiteX9" fmla="*/ 2339 w 21600"/>
              <a:gd name="connsiteY9" fmla="*/ 7364 h 21600"/>
              <a:gd name="connsiteX10" fmla="*/ 0 w 21600"/>
              <a:gd name="connsiteY10" fmla="*/ 3890 h 21600"/>
              <a:gd name="connsiteX11" fmla="*/ 8472 w 21600"/>
              <a:gd name="connsiteY11" fmla="*/ 0 h 21600"/>
              <a:gd name="connsiteX0" fmla="*/ 11747 w 24875"/>
              <a:gd name="connsiteY0" fmla="*/ 0 h 21600"/>
              <a:gd name="connsiteX1" fmla="*/ 9958 w 24875"/>
              <a:gd name="connsiteY1" fmla="*/ 4976 h 21600"/>
              <a:gd name="connsiteX2" fmla="*/ 11124 w 24875"/>
              <a:gd name="connsiteY2" fmla="*/ 7145 h 21600"/>
              <a:gd name="connsiteX3" fmla="*/ 13610 w 24875"/>
              <a:gd name="connsiteY3" fmla="*/ 11073 h 21600"/>
              <a:gd name="connsiteX4" fmla="*/ 18042 w 24875"/>
              <a:gd name="connsiteY4" fmla="*/ 12877 h 21600"/>
              <a:gd name="connsiteX5" fmla="*/ 24875 w 24875"/>
              <a:gd name="connsiteY5" fmla="*/ 21600 h 21600"/>
              <a:gd name="connsiteX6" fmla="*/ 13287 w 24875"/>
              <a:gd name="connsiteY6" fmla="*/ 14915 h 21600"/>
              <a:gd name="connsiteX7" fmla="*/ 15497 w 24875"/>
              <a:gd name="connsiteY7" fmla="*/ 13987 h 21600"/>
              <a:gd name="connsiteX8" fmla="*/ 8297 w 24875"/>
              <a:gd name="connsiteY8" fmla="*/ 9705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11124 w 24875"/>
              <a:gd name="connsiteY2" fmla="*/ 7145 h 21600"/>
              <a:gd name="connsiteX3" fmla="*/ 13610 w 24875"/>
              <a:gd name="connsiteY3" fmla="*/ 11073 h 21600"/>
              <a:gd name="connsiteX4" fmla="*/ 18042 w 24875"/>
              <a:gd name="connsiteY4" fmla="*/ 12877 h 21600"/>
              <a:gd name="connsiteX5" fmla="*/ 24875 w 24875"/>
              <a:gd name="connsiteY5" fmla="*/ 21600 h 21600"/>
              <a:gd name="connsiteX6" fmla="*/ 13287 w 24875"/>
              <a:gd name="connsiteY6" fmla="*/ 14915 h 21600"/>
              <a:gd name="connsiteX7" fmla="*/ 15497 w 24875"/>
              <a:gd name="connsiteY7" fmla="*/ 13987 h 21600"/>
              <a:gd name="connsiteX8" fmla="*/ 8297 w 24875"/>
              <a:gd name="connsiteY8" fmla="*/ 9705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9397 w 24875"/>
              <a:gd name="connsiteY2" fmla="*/ 7594 h 21600"/>
              <a:gd name="connsiteX3" fmla="*/ 13610 w 24875"/>
              <a:gd name="connsiteY3" fmla="*/ 11073 h 21600"/>
              <a:gd name="connsiteX4" fmla="*/ 18042 w 24875"/>
              <a:gd name="connsiteY4" fmla="*/ 12877 h 21600"/>
              <a:gd name="connsiteX5" fmla="*/ 24875 w 24875"/>
              <a:gd name="connsiteY5" fmla="*/ 21600 h 21600"/>
              <a:gd name="connsiteX6" fmla="*/ 13287 w 24875"/>
              <a:gd name="connsiteY6" fmla="*/ 14915 h 21600"/>
              <a:gd name="connsiteX7" fmla="*/ 15497 w 24875"/>
              <a:gd name="connsiteY7" fmla="*/ 13987 h 21600"/>
              <a:gd name="connsiteX8" fmla="*/ 8297 w 24875"/>
              <a:gd name="connsiteY8" fmla="*/ 9705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9397 w 24875"/>
              <a:gd name="connsiteY2" fmla="*/ 7594 h 21600"/>
              <a:gd name="connsiteX3" fmla="*/ 13610 w 24875"/>
              <a:gd name="connsiteY3" fmla="*/ 11073 h 21600"/>
              <a:gd name="connsiteX4" fmla="*/ 18042 w 24875"/>
              <a:gd name="connsiteY4" fmla="*/ 12877 h 21600"/>
              <a:gd name="connsiteX5" fmla="*/ 24875 w 24875"/>
              <a:gd name="connsiteY5" fmla="*/ 21600 h 21600"/>
              <a:gd name="connsiteX6" fmla="*/ 13287 w 24875"/>
              <a:gd name="connsiteY6" fmla="*/ 14915 h 21600"/>
              <a:gd name="connsiteX7" fmla="*/ 11516 w 24875"/>
              <a:gd name="connsiteY7" fmla="*/ 13354 h 21600"/>
              <a:gd name="connsiteX8" fmla="*/ 8297 w 24875"/>
              <a:gd name="connsiteY8" fmla="*/ 9705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9397 w 24875"/>
              <a:gd name="connsiteY2" fmla="*/ 7594 h 21600"/>
              <a:gd name="connsiteX3" fmla="*/ 13610 w 24875"/>
              <a:gd name="connsiteY3" fmla="*/ 11073 h 21600"/>
              <a:gd name="connsiteX4" fmla="*/ 18042 w 24875"/>
              <a:gd name="connsiteY4" fmla="*/ 12877 h 21600"/>
              <a:gd name="connsiteX5" fmla="*/ 24875 w 24875"/>
              <a:gd name="connsiteY5" fmla="*/ 21600 h 21600"/>
              <a:gd name="connsiteX6" fmla="*/ 13287 w 24875"/>
              <a:gd name="connsiteY6" fmla="*/ 14915 h 21600"/>
              <a:gd name="connsiteX7" fmla="*/ 11516 w 24875"/>
              <a:gd name="connsiteY7" fmla="*/ 13354 h 21600"/>
              <a:gd name="connsiteX8" fmla="*/ 7412 w 24875"/>
              <a:gd name="connsiteY8" fmla="*/ 9564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9397 w 24875"/>
              <a:gd name="connsiteY2" fmla="*/ 7594 h 21600"/>
              <a:gd name="connsiteX3" fmla="*/ 13610 w 24875"/>
              <a:gd name="connsiteY3" fmla="*/ 11073 h 21600"/>
              <a:gd name="connsiteX4" fmla="*/ 16004 w 24875"/>
              <a:gd name="connsiteY4" fmla="*/ 13638 h 21600"/>
              <a:gd name="connsiteX5" fmla="*/ 24875 w 24875"/>
              <a:gd name="connsiteY5" fmla="*/ 21600 h 21600"/>
              <a:gd name="connsiteX6" fmla="*/ 13287 w 24875"/>
              <a:gd name="connsiteY6" fmla="*/ 14915 h 21600"/>
              <a:gd name="connsiteX7" fmla="*/ 11516 w 24875"/>
              <a:gd name="connsiteY7" fmla="*/ 13354 h 21600"/>
              <a:gd name="connsiteX8" fmla="*/ 7412 w 24875"/>
              <a:gd name="connsiteY8" fmla="*/ 9564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9397 w 24875"/>
              <a:gd name="connsiteY2" fmla="*/ 7594 h 21600"/>
              <a:gd name="connsiteX3" fmla="*/ 12017 w 24875"/>
              <a:gd name="connsiteY3" fmla="*/ 11001 h 21600"/>
              <a:gd name="connsiteX4" fmla="*/ 16004 w 24875"/>
              <a:gd name="connsiteY4" fmla="*/ 13638 h 21600"/>
              <a:gd name="connsiteX5" fmla="*/ 24875 w 24875"/>
              <a:gd name="connsiteY5" fmla="*/ 21600 h 21600"/>
              <a:gd name="connsiteX6" fmla="*/ 13287 w 24875"/>
              <a:gd name="connsiteY6" fmla="*/ 14915 h 21600"/>
              <a:gd name="connsiteX7" fmla="*/ 11516 w 24875"/>
              <a:gd name="connsiteY7" fmla="*/ 13354 h 21600"/>
              <a:gd name="connsiteX8" fmla="*/ 7412 w 24875"/>
              <a:gd name="connsiteY8" fmla="*/ 9564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9397 w 24875"/>
              <a:gd name="connsiteY2" fmla="*/ 7594 h 21600"/>
              <a:gd name="connsiteX3" fmla="*/ 12017 w 24875"/>
              <a:gd name="connsiteY3" fmla="*/ 11001 h 21600"/>
              <a:gd name="connsiteX4" fmla="*/ 15427 w 24875"/>
              <a:gd name="connsiteY4" fmla="*/ 14089 h 21600"/>
              <a:gd name="connsiteX5" fmla="*/ 24875 w 24875"/>
              <a:gd name="connsiteY5" fmla="*/ 21600 h 21600"/>
              <a:gd name="connsiteX6" fmla="*/ 13287 w 24875"/>
              <a:gd name="connsiteY6" fmla="*/ 14915 h 21600"/>
              <a:gd name="connsiteX7" fmla="*/ 11516 w 24875"/>
              <a:gd name="connsiteY7" fmla="*/ 13354 h 21600"/>
              <a:gd name="connsiteX8" fmla="*/ 7412 w 24875"/>
              <a:gd name="connsiteY8" fmla="*/ 9564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9397 w 24875"/>
              <a:gd name="connsiteY2" fmla="*/ 7594 h 21600"/>
              <a:gd name="connsiteX3" fmla="*/ 12017 w 24875"/>
              <a:gd name="connsiteY3" fmla="*/ 11001 h 21600"/>
              <a:gd name="connsiteX4" fmla="*/ 15427 w 24875"/>
              <a:gd name="connsiteY4" fmla="*/ 14089 h 21600"/>
              <a:gd name="connsiteX5" fmla="*/ 24875 w 24875"/>
              <a:gd name="connsiteY5" fmla="*/ 21600 h 21600"/>
              <a:gd name="connsiteX6" fmla="*/ 13553 w 24875"/>
              <a:gd name="connsiteY6" fmla="*/ 14776 h 21600"/>
              <a:gd name="connsiteX7" fmla="*/ 11516 w 24875"/>
              <a:gd name="connsiteY7" fmla="*/ 13354 h 21600"/>
              <a:gd name="connsiteX8" fmla="*/ 7412 w 24875"/>
              <a:gd name="connsiteY8" fmla="*/ 9564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9397 w 24875"/>
              <a:gd name="connsiteY2" fmla="*/ 7594 h 21600"/>
              <a:gd name="connsiteX3" fmla="*/ 12017 w 24875"/>
              <a:gd name="connsiteY3" fmla="*/ 11001 h 21600"/>
              <a:gd name="connsiteX4" fmla="*/ 15427 w 24875"/>
              <a:gd name="connsiteY4" fmla="*/ 14089 h 21600"/>
              <a:gd name="connsiteX5" fmla="*/ 24875 w 24875"/>
              <a:gd name="connsiteY5" fmla="*/ 21600 h 21600"/>
              <a:gd name="connsiteX6" fmla="*/ 13553 w 24875"/>
              <a:gd name="connsiteY6" fmla="*/ 14776 h 21600"/>
              <a:gd name="connsiteX7" fmla="*/ 11740 w 24875"/>
              <a:gd name="connsiteY7" fmla="*/ 12485 h 21600"/>
              <a:gd name="connsiteX8" fmla="*/ 7412 w 24875"/>
              <a:gd name="connsiteY8" fmla="*/ 9564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8651 w 21779"/>
              <a:gd name="connsiteY0" fmla="*/ 0 h 21600"/>
              <a:gd name="connsiteX1" fmla="*/ 4382 w 21779"/>
              <a:gd name="connsiteY1" fmla="*/ 5667 h 21600"/>
              <a:gd name="connsiteX2" fmla="*/ 6301 w 21779"/>
              <a:gd name="connsiteY2" fmla="*/ 7594 h 21600"/>
              <a:gd name="connsiteX3" fmla="*/ 8921 w 21779"/>
              <a:gd name="connsiteY3" fmla="*/ 11001 h 21600"/>
              <a:gd name="connsiteX4" fmla="*/ 12331 w 21779"/>
              <a:gd name="connsiteY4" fmla="*/ 14089 h 21600"/>
              <a:gd name="connsiteX5" fmla="*/ 21779 w 21779"/>
              <a:gd name="connsiteY5" fmla="*/ 21600 h 21600"/>
              <a:gd name="connsiteX6" fmla="*/ 10457 w 21779"/>
              <a:gd name="connsiteY6" fmla="*/ 14776 h 21600"/>
              <a:gd name="connsiteX7" fmla="*/ 8644 w 21779"/>
              <a:gd name="connsiteY7" fmla="*/ 12485 h 21600"/>
              <a:gd name="connsiteX8" fmla="*/ 4316 w 21779"/>
              <a:gd name="connsiteY8" fmla="*/ 9564 h 21600"/>
              <a:gd name="connsiteX9" fmla="*/ 0 w 21779"/>
              <a:gd name="connsiteY9" fmla="*/ 5516 h 21600"/>
              <a:gd name="connsiteX10" fmla="*/ 179 w 21779"/>
              <a:gd name="connsiteY10" fmla="*/ 3890 h 21600"/>
              <a:gd name="connsiteX11" fmla="*/ 8651 w 21779"/>
              <a:gd name="connsiteY11" fmla="*/ 0 h 21600"/>
              <a:gd name="connsiteX0" fmla="*/ 10863 w 23991"/>
              <a:gd name="connsiteY0" fmla="*/ 0 h 21600"/>
              <a:gd name="connsiteX1" fmla="*/ 6594 w 23991"/>
              <a:gd name="connsiteY1" fmla="*/ 5667 h 21600"/>
              <a:gd name="connsiteX2" fmla="*/ 8513 w 23991"/>
              <a:gd name="connsiteY2" fmla="*/ 7594 h 21600"/>
              <a:gd name="connsiteX3" fmla="*/ 11133 w 23991"/>
              <a:gd name="connsiteY3" fmla="*/ 11001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2669 w 23991"/>
              <a:gd name="connsiteY6" fmla="*/ 14776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2391 w 23991"/>
              <a:gd name="connsiteY10" fmla="*/ 3890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6594 w 23991"/>
              <a:gd name="connsiteY1" fmla="*/ 5667 h 21600"/>
              <a:gd name="connsiteX2" fmla="*/ 8513 w 23991"/>
              <a:gd name="connsiteY2" fmla="*/ 7594 h 21600"/>
              <a:gd name="connsiteX3" fmla="*/ 11133 w 23991"/>
              <a:gd name="connsiteY3" fmla="*/ 11001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2391 w 23991"/>
              <a:gd name="connsiteY10" fmla="*/ 3890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6594 w 23991"/>
              <a:gd name="connsiteY1" fmla="*/ 5667 h 21600"/>
              <a:gd name="connsiteX2" fmla="*/ 6709 w 23991"/>
              <a:gd name="connsiteY2" fmla="*/ 8075 h 21600"/>
              <a:gd name="connsiteX3" fmla="*/ 11133 w 23991"/>
              <a:gd name="connsiteY3" fmla="*/ 11001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2391 w 23991"/>
              <a:gd name="connsiteY10" fmla="*/ 3890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4214 w 23991"/>
              <a:gd name="connsiteY1" fmla="*/ 5816 h 21600"/>
              <a:gd name="connsiteX2" fmla="*/ 6709 w 23991"/>
              <a:gd name="connsiteY2" fmla="*/ 8075 h 21600"/>
              <a:gd name="connsiteX3" fmla="*/ 11133 w 23991"/>
              <a:gd name="connsiteY3" fmla="*/ 11001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2391 w 23991"/>
              <a:gd name="connsiteY10" fmla="*/ 3890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4214 w 23991"/>
              <a:gd name="connsiteY1" fmla="*/ 5816 h 21600"/>
              <a:gd name="connsiteX2" fmla="*/ 6709 w 23991"/>
              <a:gd name="connsiteY2" fmla="*/ 8075 h 21600"/>
              <a:gd name="connsiteX3" fmla="*/ 10507 w 23991"/>
              <a:gd name="connsiteY3" fmla="*/ 10890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2391 w 23991"/>
              <a:gd name="connsiteY10" fmla="*/ 3890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5041 w 23991"/>
              <a:gd name="connsiteY1" fmla="*/ 5619 h 21600"/>
              <a:gd name="connsiteX2" fmla="*/ 6709 w 23991"/>
              <a:gd name="connsiteY2" fmla="*/ 8075 h 21600"/>
              <a:gd name="connsiteX3" fmla="*/ 10507 w 23991"/>
              <a:gd name="connsiteY3" fmla="*/ 10890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2391 w 23991"/>
              <a:gd name="connsiteY10" fmla="*/ 3890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5041 w 23991"/>
              <a:gd name="connsiteY1" fmla="*/ 5619 h 21600"/>
              <a:gd name="connsiteX2" fmla="*/ 6709 w 23991"/>
              <a:gd name="connsiteY2" fmla="*/ 8075 h 21600"/>
              <a:gd name="connsiteX3" fmla="*/ 10507 w 23991"/>
              <a:gd name="connsiteY3" fmla="*/ 10890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2893 w 23991"/>
              <a:gd name="connsiteY10" fmla="*/ 3406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5041 w 23991"/>
              <a:gd name="connsiteY1" fmla="*/ 5619 h 21600"/>
              <a:gd name="connsiteX2" fmla="*/ 6709 w 23991"/>
              <a:gd name="connsiteY2" fmla="*/ 8075 h 21600"/>
              <a:gd name="connsiteX3" fmla="*/ 10507 w 23991"/>
              <a:gd name="connsiteY3" fmla="*/ 10890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4121 w 23991"/>
              <a:gd name="connsiteY10" fmla="*/ 3166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5041 w 23991"/>
              <a:gd name="connsiteY1" fmla="*/ 5619 h 21600"/>
              <a:gd name="connsiteX2" fmla="*/ 6709 w 23991"/>
              <a:gd name="connsiteY2" fmla="*/ 8075 h 21600"/>
              <a:gd name="connsiteX3" fmla="*/ 10507 w 23991"/>
              <a:gd name="connsiteY3" fmla="*/ 10890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4072 w 23991"/>
              <a:gd name="connsiteY10" fmla="*/ 2813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5041 w 23991"/>
              <a:gd name="connsiteY1" fmla="*/ 5619 h 21600"/>
              <a:gd name="connsiteX2" fmla="*/ 6985 w 23991"/>
              <a:gd name="connsiteY2" fmla="*/ 8009 h 21600"/>
              <a:gd name="connsiteX3" fmla="*/ 10507 w 23991"/>
              <a:gd name="connsiteY3" fmla="*/ 10890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4072 w 23991"/>
              <a:gd name="connsiteY10" fmla="*/ 2813 h 21600"/>
              <a:gd name="connsiteX11" fmla="*/ 10863 w 23991"/>
              <a:gd name="connsiteY11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991" h="21600">
                <a:moveTo>
                  <a:pt x="10863" y="0"/>
                </a:moveTo>
                <a:lnTo>
                  <a:pt x="5041" y="5619"/>
                </a:lnTo>
                <a:cubicBezTo>
                  <a:pt x="5079" y="6422"/>
                  <a:pt x="6947" y="7206"/>
                  <a:pt x="6985" y="8009"/>
                </a:cubicBezTo>
                <a:lnTo>
                  <a:pt x="10507" y="10890"/>
                </a:lnTo>
                <a:lnTo>
                  <a:pt x="14543" y="14089"/>
                </a:lnTo>
                <a:lnTo>
                  <a:pt x="23991" y="21600"/>
                </a:lnTo>
                <a:lnTo>
                  <a:pt x="13296" y="14315"/>
                </a:lnTo>
                <a:lnTo>
                  <a:pt x="10856" y="12485"/>
                </a:lnTo>
                <a:lnTo>
                  <a:pt x="6528" y="9564"/>
                </a:lnTo>
                <a:lnTo>
                  <a:pt x="0" y="5164"/>
                </a:lnTo>
                <a:cubicBezTo>
                  <a:pt x="60" y="4622"/>
                  <a:pt x="4012" y="3355"/>
                  <a:pt x="4072" y="2813"/>
                </a:cubicBezTo>
                <a:lnTo>
                  <a:pt x="10863" y="0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0532F94-7119-40D8-9FC5-AF29C9F42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0A2BF-C31B-49C0-BB30-C8653D8ECBAB}" type="slidenum">
              <a:rPr lang="en-US" smtClean="0"/>
              <a:t>5</a:t>
            </a:fld>
            <a:r>
              <a:rPr lang="en-US" dirty="0"/>
              <a:t>/16</a:t>
            </a:r>
          </a:p>
        </p:txBody>
      </p:sp>
      <p:pic>
        <p:nvPicPr>
          <p:cNvPr id="14" name="Grafik 13" descr="Ein Bild, das Objekt enthält.&#10;&#10;Automatisch generierte Beschreibung">
            <a:extLst>
              <a:ext uri="{FF2B5EF4-FFF2-40B4-BE49-F238E27FC236}">
                <a16:creationId xmlns:a16="http://schemas.microsoft.com/office/drawing/2014/main" id="{96D1E918-C078-4ECF-A59D-EA0381A80C5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6146243"/>
            <a:ext cx="1004399" cy="39266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F5955F1-6B57-0342-BCAF-6A36DC91E7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5089" y="1323833"/>
            <a:ext cx="7011048" cy="2926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884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6" grpId="0" animBg="1"/>
      <p:bldP spid="17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1"/>
          <p:cNvSpPr>
            <a:spLocks noChangeArrowheads="1"/>
          </p:cNvSpPr>
          <p:nvPr/>
        </p:nvSpPr>
        <p:spPr bwMode="auto">
          <a:xfrm>
            <a:off x="1954213" y="661988"/>
            <a:ext cx="31587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518432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a-DK" altLang="en-US" sz="2000" b="1" dirty="0">
                <a:solidFill>
                  <a:schemeClr val="tx1"/>
                </a:solidFill>
              </a:rPr>
              <a:t>4. Authors</a:t>
            </a:r>
            <a:r>
              <a:rPr lang="da-DK" altLang="en-US" sz="2000" dirty="0">
                <a:solidFill>
                  <a:schemeClr val="tx1"/>
                </a:solidFill>
              </a:rPr>
              <a:t> – And Co-authors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7A2F112-E86B-4384-80A4-0D2E37ED342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3747"/>
          <a:stretch/>
        </p:blipFill>
        <p:spPr>
          <a:xfrm>
            <a:off x="4469865" y="1736871"/>
            <a:ext cx="6729913" cy="392456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A92DB9E3-0CB6-4093-9FD0-A2AC076E1D39}"/>
              </a:ext>
            </a:extLst>
          </p:cNvPr>
          <p:cNvSpPr/>
          <p:nvPr/>
        </p:nvSpPr>
        <p:spPr>
          <a:xfrm>
            <a:off x="1954213" y="1375861"/>
            <a:ext cx="2346493" cy="464658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C478D64B-A2AC-4561-A8F0-AA7D401E92D2}"/>
              </a:ext>
            </a:extLst>
          </p:cNvPr>
          <p:cNvSpPr txBox="1">
            <a:spLocks/>
          </p:cNvSpPr>
          <p:nvPr/>
        </p:nvSpPr>
        <p:spPr bwMode="auto">
          <a:xfrm>
            <a:off x="1954213" y="1172969"/>
            <a:ext cx="2447261" cy="4389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518432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90000"/>
              </a:lnSpc>
              <a:buNone/>
            </a:pPr>
            <a:r>
              <a:rPr lang="en-GB" altLang="en-US" sz="16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     </a:t>
            </a:r>
          </a:p>
          <a:p>
            <a:pPr>
              <a:lnSpc>
                <a:spcPct val="90000"/>
              </a:lnSpc>
              <a:buNone/>
            </a:pPr>
            <a:r>
              <a:rPr lang="en-GB" altLang="en-US" sz="16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      Add </a:t>
            </a:r>
            <a:r>
              <a:rPr lang="en-US" altLang="en-US" sz="16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the co-authors one-at-a-time by first entering the co-authors’ email addresses:</a:t>
            </a:r>
          </a:p>
          <a:p>
            <a:pPr marL="285750" indent="-285750">
              <a:lnSpc>
                <a:spcPct val="90000"/>
              </a:lnSpc>
              <a:buFontTx/>
              <a:buChar char="-"/>
            </a:pPr>
            <a:r>
              <a:rPr lang="en-GB" altLang="en-US" sz="12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the co-author is already </a:t>
            </a:r>
            <a:r>
              <a:rPr lang="en-GB" altLang="en-US" sz="1200" b="1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database</a:t>
            </a:r>
            <a:r>
              <a:rPr lang="en-GB" altLang="en-US" sz="12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he/she will appear in the list</a:t>
            </a:r>
          </a:p>
          <a:p>
            <a:pPr marL="285750" indent="-285750">
              <a:lnSpc>
                <a:spcPct val="90000"/>
              </a:lnSpc>
              <a:buFontTx/>
              <a:buChar char="-"/>
            </a:pPr>
            <a:r>
              <a:rPr lang="en-GB" altLang="en-US" sz="12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the co-author is </a:t>
            </a:r>
            <a:r>
              <a:rPr lang="en-GB" altLang="en-US" sz="1200" b="1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 already the database</a:t>
            </a:r>
            <a:r>
              <a:rPr lang="en-GB" altLang="en-US" sz="12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the submitting author must </a:t>
            </a:r>
            <a:br>
              <a:rPr lang="en-GB" altLang="en-US" sz="12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altLang="en-US" sz="12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the co-author’s</a:t>
            </a:r>
            <a:br>
              <a:rPr lang="en-GB" altLang="en-US" sz="12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altLang="en-US" sz="12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 </a:t>
            </a:r>
            <a:r>
              <a:rPr lang="en-US" altLang="en-US" sz="20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     </a:t>
            </a:r>
          </a:p>
          <a:p>
            <a:pPr>
              <a:lnSpc>
                <a:spcPct val="90000"/>
              </a:lnSpc>
              <a:buNone/>
            </a:pPr>
            <a:r>
              <a:rPr lang="en-US" altLang="en-US" sz="16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     Click on “</a:t>
            </a:r>
            <a:r>
              <a:rPr lang="en-US" altLang="en-US" sz="1600" b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Add Author</a:t>
            </a:r>
            <a:r>
              <a:rPr lang="en-US" altLang="en-US" sz="16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” </a:t>
            </a:r>
            <a:endParaRPr lang="en-GB" altLang="en-US" sz="1800" dirty="0">
              <a:solidFill>
                <a:srgbClr val="000000"/>
              </a:solidFill>
              <a:latin typeface="+mn-lt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buNone/>
            </a:pPr>
            <a:endParaRPr lang="en-GB" altLang="en-US" sz="1000" dirty="0">
              <a:solidFill>
                <a:srgbClr val="000000"/>
              </a:solidFill>
              <a:latin typeface="+mn-lt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buNone/>
            </a:pPr>
            <a:r>
              <a:rPr lang="en-GB" altLang="en-US" sz="1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    </a:t>
            </a:r>
            <a:r>
              <a:rPr lang="en-US" altLang="en-US" sz="16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Check the box when completed</a:t>
            </a:r>
          </a:p>
          <a:p>
            <a:pPr>
              <a:lnSpc>
                <a:spcPct val="90000"/>
              </a:lnSpc>
              <a:buNone/>
            </a:pPr>
            <a:br>
              <a:rPr lang="en-GB" altLang="en-US" sz="1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</a:br>
            <a:r>
              <a:rPr lang="en-GB" altLang="en-US" sz="1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    </a:t>
            </a:r>
            <a:r>
              <a:rPr lang="en-GB" altLang="en-US" sz="16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Click on “</a:t>
            </a:r>
            <a:r>
              <a:rPr lang="en-GB" altLang="en-US" sz="1600" b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Save and Continue</a:t>
            </a:r>
            <a:r>
              <a:rPr lang="en-GB" altLang="en-US" sz="16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”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endParaRPr lang="en-GB" altLang="en-US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AE564D6-99D5-4976-936A-5FAE57A53BB0}"/>
              </a:ext>
            </a:extLst>
          </p:cNvPr>
          <p:cNvSpPr txBox="1"/>
          <p:nvPr/>
        </p:nvSpPr>
        <p:spPr>
          <a:xfrm>
            <a:off x="4726690" y="2912163"/>
            <a:ext cx="28866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dirty="0"/>
              <a:t>a.lorenz@karger.com</a:t>
            </a:r>
          </a:p>
        </p:txBody>
      </p:sp>
      <p:sp>
        <p:nvSpPr>
          <p:cNvPr id="16" name="Heptagon 15">
            <a:extLst>
              <a:ext uri="{FF2B5EF4-FFF2-40B4-BE49-F238E27FC236}">
                <a16:creationId xmlns:a16="http://schemas.microsoft.com/office/drawing/2014/main" id="{2E1EA51A-929A-4CF6-ADDE-EA585429958F}"/>
              </a:ext>
            </a:extLst>
          </p:cNvPr>
          <p:cNvSpPr/>
          <p:nvPr/>
        </p:nvSpPr>
        <p:spPr>
          <a:xfrm>
            <a:off x="2022605" y="1468702"/>
            <a:ext cx="215469" cy="204538"/>
          </a:xfrm>
          <a:prstGeom prst="heptagon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1</a:t>
            </a:r>
          </a:p>
        </p:txBody>
      </p:sp>
      <p:sp>
        <p:nvSpPr>
          <p:cNvPr id="17" name="Heptagon 16">
            <a:extLst>
              <a:ext uri="{FF2B5EF4-FFF2-40B4-BE49-F238E27FC236}">
                <a16:creationId xmlns:a16="http://schemas.microsoft.com/office/drawing/2014/main" id="{D067BD9E-48CA-4904-B9B2-20E7DBA47525}"/>
              </a:ext>
            </a:extLst>
          </p:cNvPr>
          <p:cNvSpPr/>
          <p:nvPr/>
        </p:nvSpPr>
        <p:spPr>
          <a:xfrm>
            <a:off x="2022605" y="3917411"/>
            <a:ext cx="215469" cy="204538"/>
          </a:xfrm>
          <a:prstGeom prst="heptagon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2</a:t>
            </a:r>
          </a:p>
        </p:txBody>
      </p:sp>
      <p:sp>
        <p:nvSpPr>
          <p:cNvPr id="18" name="Lightning Bolt 17">
            <a:extLst>
              <a:ext uri="{FF2B5EF4-FFF2-40B4-BE49-F238E27FC236}">
                <a16:creationId xmlns:a16="http://schemas.microsoft.com/office/drawing/2014/main" id="{66361643-E6F2-4A11-9DF9-798DF3ED6E85}"/>
              </a:ext>
            </a:extLst>
          </p:cNvPr>
          <p:cNvSpPr/>
          <p:nvPr/>
        </p:nvSpPr>
        <p:spPr>
          <a:xfrm rot="16200000">
            <a:off x="4688527" y="4774414"/>
            <a:ext cx="241662" cy="165335"/>
          </a:xfrm>
          <a:custGeom>
            <a:avLst/>
            <a:gdLst>
              <a:gd name="connsiteX0" fmla="*/ 8472 w 21600"/>
              <a:gd name="connsiteY0" fmla="*/ 0 h 21600"/>
              <a:gd name="connsiteX1" fmla="*/ 12860 w 21600"/>
              <a:gd name="connsiteY1" fmla="*/ 6080 h 21600"/>
              <a:gd name="connsiteX2" fmla="*/ 11050 w 21600"/>
              <a:gd name="connsiteY2" fmla="*/ 6797 h 21600"/>
              <a:gd name="connsiteX3" fmla="*/ 16577 w 21600"/>
              <a:gd name="connsiteY3" fmla="*/ 12007 h 21600"/>
              <a:gd name="connsiteX4" fmla="*/ 14767 w 21600"/>
              <a:gd name="connsiteY4" fmla="*/ 12877 h 21600"/>
              <a:gd name="connsiteX5" fmla="*/ 21600 w 21600"/>
              <a:gd name="connsiteY5" fmla="*/ 21600 h 21600"/>
              <a:gd name="connsiteX6" fmla="*/ 10012 w 21600"/>
              <a:gd name="connsiteY6" fmla="*/ 14915 h 21600"/>
              <a:gd name="connsiteX7" fmla="*/ 12222 w 21600"/>
              <a:gd name="connsiteY7" fmla="*/ 13987 h 21600"/>
              <a:gd name="connsiteX8" fmla="*/ 5022 w 21600"/>
              <a:gd name="connsiteY8" fmla="*/ 9705 h 21600"/>
              <a:gd name="connsiteX9" fmla="*/ 7602 w 21600"/>
              <a:gd name="connsiteY9" fmla="*/ 8382 h 21600"/>
              <a:gd name="connsiteX10" fmla="*/ 0 w 21600"/>
              <a:gd name="connsiteY10" fmla="*/ 3890 h 21600"/>
              <a:gd name="connsiteX11" fmla="*/ 8472 w 21600"/>
              <a:gd name="connsiteY11" fmla="*/ 0 h 21600"/>
              <a:gd name="connsiteX0" fmla="*/ 8472 w 21600"/>
              <a:gd name="connsiteY0" fmla="*/ 0 h 21600"/>
              <a:gd name="connsiteX1" fmla="*/ 6683 w 21600"/>
              <a:gd name="connsiteY1" fmla="*/ 4976 h 21600"/>
              <a:gd name="connsiteX2" fmla="*/ 11050 w 21600"/>
              <a:gd name="connsiteY2" fmla="*/ 6797 h 21600"/>
              <a:gd name="connsiteX3" fmla="*/ 16577 w 21600"/>
              <a:gd name="connsiteY3" fmla="*/ 12007 h 21600"/>
              <a:gd name="connsiteX4" fmla="*/ 14767 w 21600"/>
              <a:gd name="connsiteY4" fmla="*/ 12877 h 21600"/>
              <a:gd name="connsiteX5" fmla="*/ 21600 w 21600"/>
              <a:gd name="connsiteY5" fmla="*/ 21600 h 21600"/>
              <a:gd name="connsiteX6" fmla="*/ 10012 w 21600"/>
              <a:gd name="connsiteY6" fmla="*/ 14915 h 21600"/>
              <a:gd name="connsiteX7" fmla="*/ 12222 w 21600"/>
              <a:gd name="connsiteY7" fmla="*/ 13987 h 21600"/>
              <a:gd name="connsiteX8" fmla="*/ 5022 w 21600"/>
              <a:gd name="connsiteY8" fmla="*/ 9705 h 21600"/>
              <a:gd name="connsiteX9" fmla="*/ 7602 w 21600"/>
              <a:gd name="connsiteY9" fmla="*/ 8382 h 21600"/>
              <a:gd name="connsiteX10" fmla="*/ 0 w 21600"/>
              <a:gd name="connsiteY10" fmla="*/ 3890 h 21600"/>
              <a:gd name="connsiteX11" fmla="*/ 8472 w 21600"/>
              <a:gd name="connsiteY11" fmla="*/ 0 h 21600"/>
              <a:gd name="connsiteX0" fmla="*/ 8472 w 21600"/>
              <a:gd name="connsiteY0" fmla="*/ 0 h 21600"/>
              <a:gd name="connsiteX1" fmla="*/ 6683 w 21600"/>
              <a:gd name="connsiteY1" fmla="*/ 4976 h 21600"/>
              <a:gd name="connsiteX2" fmla="*/ 7849 w 21600"/>
              <a:gd name="connsiteY2" fmla="*/ 7145 h 21600"/>
              <a:gd name="connsiteX3" fmla="*/ 16577 w 21600"/>
              <a:gd name="connsiteY3" fmla="*/ 12007 h 21600"/>
              <a:gd name="connsiteX4" fmla="*/ 14767 w 21600"/>
              <a:gd name="connsiteY4" fmla="*/ 12877 h 21600"/>
              <a:gd name="connsiteX5" fmla="*/ 21600 w 21600"/>
              <a:gd name="connsiteY5" fmla="*/ 21600 h 21600"/>
              <a:gd name="connsiteX6" fmla="*/ 10012 w 21600"/>
              <a:gd name="connsiteY6" fmla="*/ 14915 h 21600"/>
              <a:gd name="connsiteX7" fmla="*/ 12222 w 21600"/>
              <a:gd name="connsiteY7" fmla="*/ 13987 h 21600"/>
              <a:gd name="connsiteX8" fmla="*/ 5022 w 21600"/>
              <a:gd name="connsiteY8" fmla="*/ 9705 h 21600"/>
              <a:gd name="connsiteX9" fmla="*/ 7602 w 21600"/>
              <a:gd name="connsiteY9" fmla="*/ 8382 h 21600"/>
              <a:gd name="connsiteX10" fmla="*/ 0 w 21600"/>
              <a:gd name="connsiteY10" fmla="*/ 3890 h 21600"/>
              <a:gd name="connsiteX11" fmla="*/ 8472 w 21600"/>
              <a:gd name="connsiteY11" fmla="*/ 0 h 21600"/>
              <a:gd name="connsiteX0" fmla="*/ 8472 w 21600"/>
              <a:gd name="connsiteY0" fmla="*/ 0 h 21600"/>
              <a:gd name="connsiteX1" fmla="*/ 6683 w 21600"/>
              <a:gd name="connsiteY1" fmla="*/ 4976 h 21600"/>
              <a:gd name="connsiteX2" fmla="*/ 7849 w 21600"/>
              <a:gd name="connsiteY2" fmla="*/ 7145 h 21600"/>
              <a:gd name="connsiteX3" fmla="*/ 10335 w 21600"/>
              <a:gd name="connsiteY3" fmla="*/ 11073 h 21600"/>
              <a:gd name="connsiteX4" fmla="*/ 14767 w 21600"/>
              <a:gd name="connsiteY4" fmla="*/ 12877 h 21600"/>
              <a:gd name="connsiteX5" fmla="*/ 21600 w 21600"/>
              <a:gd name="connsiteY5" fmla="*/ 21600 h 21600"/>
              <a:gd name="connsiteX6" fmla="*/ 10012 w 21600"/>
              <a:gd name="connsiteY6" fmla="*/ 14915 h 21600"/>
              <a:gd name="connsiteX7" fmla="*/ 12222 w 21600"/>
              <a:gd name="connsiteY7" fmla="*/ 13987 h 21600"/>
              <a:gd name="connsiteX8" fmla="*/ 5022 w 21600"/>
              <a:gd name="connsiteY8" fmla="*/ 9705 h 21600"/>
              <a:gd name="connsiteX9" fmla="*/ 7602 w 21600"/>
              <a:gd name="connsiteY9" fmla="*/ 8382 h 21600"/>
              <a:gd name="connsiteX10" fmla="*/ 0 w 21600"/>
              <a:gd name="connsiteY10" fmla="*/ 3890 h 21600"/>
              <a:gd name="connsiteX11" fmla="*/ 8472 w 21600"/>
              <a:gd name="connsiteY11" fmla="*/ 0 h 21600"/>
              <a:gd name="connsiteX0" fmla="*/ 8472 w 21600"/>
              <a:gd name="connsiteY0" fmla="*/ 0 h 21600"/>
              <a:gd name="connsiteX1" fmla="*/ 6683 w 21600"/>
              <a:gd name="connsiteY1" fmla="*/ 4976 h 21600"/>
              <a:gd name="connsiteX2" fmla="*/ 7849 w 21600"/>
              <a:gd name="connsiteY2" fmla="*/ 7145 h 21600"/>
              <a:gd name="connsiteX3" fmla="*/ 10335 w 21600"/>
              <a:gd name="connsiteY3" fmla="*/ 11073 h 21600"/>
              <a:gd name="connsiteX4" fmla="*/ 14767 w 21600"/>
              <a:gd name="connsiteY4" fmla="*/ 12877 h 21600"/>
              <a:gd name="connsiteX5" fmla="*/ 21600 w 21600"/>
              <a:gd name="connsiteY5" fmla="*/ 21600 h 21600"/>
              <a:gd name="connsiteX6" fmla="*/ 10012 w 21600"/>
              <a:gd name="connsiteY6" fmla="*/ 14915 h 21600"/>
              <a:gd name="connsiteX7" fmla="*/ 12222 w 21600"/>
              <a:gd name="connsiteY7" fmla="*/ 13987 h 21600"/>
              <a:gd name="connsiteX8" fmla="*/ 5022 w 21600"/>
              <a:gd name="connsiteY8" fmla="*/ 9705 h 21600"/>
              <a:gd name="connsiteX9" fmla="*/ 2339 w 21600"/>
              <a:gd name="connsiteY9" fmla="*/ 7364 h 21600"/>
              <a:gd name="connsiteX10" fmla="*/ 0 w 21600"/>
              <a:gd name="connsiteY10" fmla="*/ 3890 h 21600"/>
              <a:gd name="connsiteX11" fmla="*/ 8472 w 21600"/>
              <a:gd name="connsiteY11" fmla="*/ 0 h 21600"/>
              <a:gd name="connsiteX0" fmla="*/ 11747 w 24875"/>
              <a:gd name="connsiteY0" fmla="*/ 0 h 21600"/>
              <a:gd name="connsiteX1" fmla="*/ 9958 w 24875"/>
              <a:gd name="connsiteY1" fmla="*/ 4976 h 21600"/>
              <a:gd name="connsiteX2" fmla="*/ 11124 w 24875"/>
              <a:gd name="connsiteY2" fmla="*/ 7145 h 21600"/>
              <a:gd name="connsiteX3" fmla="*/ 13610 w 24875"/>
              <a:gd name="connsiteY3" fmla="*/ 11073 h 21600"/>
              <a:gd name="connsiteX4" fmla="*/ 18042 w 24875"/>
              <a:gd name="connsiteY4" fmla="*/ 12877 h 21600"/>
              <a:gd name="connsiteX5" fmla="*/ 24875 w 24875"/>
              <a:gd name="connsiteY5" fmla="*/ 21600 h 21600"/>
              <a:gd name="connsiteX6" fmla="*/ 13287 w 24875"/>
              <a:gd name="connsiteY6" fmla="*/ 14915 h 21600"/>
              <a:gd name="connsiteX7" fmla="*/ 15497 w 24875"/>
              <a:gd name="connsiteY7" fmla="*/ 13987 h 21600"/>
              <a:gd name="connsiteX8" fmla="*/ 8297 w 24875"/>
              <a:gd name="connsiteY8" fmla="*/ 9705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11124 w 24875"/>
              <a:gd name="connsiteY2" fmla="*/ 7145 h 21600"/>
              <a:gd name="connsiteX3" fmla="*/ 13610 w 24875"/>
              <a:gd name="connsiteY3" fmla="*/ 11073 h 21600"/>
              <a:gd name="connsiteX4" fmla="*/ 18042 w 24875"/>
              <a:gd name="connsiteY4" fmla="*/ 12877 h 21600"/>
              <a:gd name="connsiteX5" fmla="*/ 24875 w 24875"/>
              <a:gd name="connsiteY5" fmla="*/ 21600 h 21600"/>
              <a:gd name="connsiteX6" fmla="*/ 13287 w 24875"/>
              <a:gd name="connsiteY6" fmla="*/ 14915 h 21600"/>
              <a:gd name="connsiteX7" fmla="*/ 15497 w 24875"/>
              <a:gd name="connsiteY7" fmla="*/ 13987 h 21600"/>
              <a:gd name="connsiteX8" fmla="*/ 8297 w 24875"/>
              <a:gd name="connsiteY8" fmla="*/ 9705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9397 w 24875"/>
              <a:gd name="connsiteY2" fmla="*/ 7594 h 21600"/>
              <a:gd name="connsiteX3" fmla="*/ 13610 w 24875"/>
              <a:gd name="connsiteY3" fmla="*/ 11073 h 21600"/>
              <a:gd name="connsiteX4" fmla="*/ 18042 w 24875"/>
              <a:gd name="connsiteY4" fmla="*/ 12877 h 21600"/>
              <a:gd name="connsiteX5" fmla="*/ 24875 w 24875"/>
              <a:gd name="connsiteY5" fmla="*/ 21600 h 21600"/>
              <a:gd name="connsiteX6" fmla="*/ 13287 w 24875"/>
              <a:gd name="connsiteY6" fmla="*/ 14915 h 21600"/>
              <a:gd name="connsiteX7" fmla="*/ 15497 w 24875"/>
              <a:gd name="connsiteY7" fmla="*/ 13987 h 21600"/>
              <a:gd name="connsiteX8" fmla="*/ 8297 w 24875"/>
              <a:gd name="connsiteY8" fmla="*/ 9705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9397 w 24875"/>
              <a:gd name="connsiteY2" fmla="*/ 7594 h 21600"/>
              <a:gd name="connsiteX3" fmla="*/ 13610 w 24875"/>
              <a:gd name="connsiteY3" fmla="*/ 11073 h 21600"/>
              <a:gd name="connsiteX4" fmla="*/ 18042 w 24875"/>
              <a:gd name="connsiteY4" fmla="*/ 12877 h 21600"/>
              <a:gd name="connsiteX5" fmla="*/ 24875 w 24875"/>
              <a:gd name="connsiteY5" fmla="*/ 21600 h 21600"/>
              <a:gd name="connsiteX6" fmla="*/ 13287 w 24875"/>
              <a:gd name="connsiteY6" fmla="*/ 14915 h 21600"/>
              <a:gd name="connsiteX7" fmla="*/ 11516 w 24875"/>
              <a:gd name="connsiteY7" fmla="*/ 13354 h 21600"/>
              <a:gd name="connsiteX8" fmla="*/ 8297 w 24875"/>
              <a:gd name="connsiteY8" fmla="*/ 9705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9397 w 24875"/>
              <a:gd name="connsiteY2" fmla="*/ 7594 h 21600"/>
              <a:gd name="connsiteX3" fmla="*/ 13610 w 24875"/>
              <a:gd name="connsiteY3" fmla="*/ 11073 h 21600"/>
              <a:gd name="connsiteX4" fmla="*/ 18042 w 24875"/>
              <a:gd name="connsiteY4" fmla="*/ 12877 h 21600"/>
              <a:gd name="connsiteX5" fmla="*/ 24875 w 24875"/>
              <a:gd name="connsiteY5" fmla="*/ 21600 h 21600"/>
              <a:gd name="connsiteX6" fmla="*/ 13287 w 24875"/>
              <a:gd name="connsiteY6" fmla="*/ 14915 h 21600"/>
              <a:gd name="connsiteX7" fmla="*/ 11516 w 24875"/>
              <a:gd name="connsiteY7" fmla="*/ 13354 h 21600"/>
              <a:gd name="connsiteX8" fmla="*/ 7412 w 24875"/>
              <a:gd name="connsiteY8" fmla="*/ 9564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9397 w 24875"/>
              <a:gd name="connsiteY2" fmla="*/ 7594 h 21600"/>
              <a:gd name="connsiteX3" fmla="*/ 13610 w 24875"/>
              <a:gd name="connsiteY3" fmla="*/ 11073 h 21600"/>
              <a:gd name="connsiteX4" fmla="*/ 16004 w 24875"/>
              <a:gd name="connsiteY4" fmla="*/ 13638 h 21600"/>
              <a:gd name="connsiteX5" fmla="*/ 24875 w 24875"/>
              <a:gd name="connsiteY5" fmla="*/ 21600 h 21600"/>
              <a:gd name="connsiteX6" fmla="*/ 13287 w 24875"/>
              <a:gd name="connsiteY6" fmla="*/ 14915 h 21600"/>
              <a:gd name="connsiteX7" fmla="*/ 11516 w 24875"/>
              <a:gd name="connsiteY7" fmla="*/ 13354 h 21600"/>
              <a:gd name="connsiteX8" fmla="*/ 7412 w 24875"/>
              <a:gd name="connsiteY8" fmla="*/ 9564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9397 w 24875"/>
              <a:gd name="connsiteY2" fmla="*/ 7594 h 21600"/>
              <a:gd name="connsiteX3" fmla="*/ 12017 w 24875"/>
              <a:gd name="connsiteY3" fmla="*/ 11001 h 21600"/>
              <a:gd name="connsiteX4" fmla="*/ 16004 w 24875"/>
              <a:gd name="connsiteY4" fmla="*/ 13638 h 21600"/>
              <a:gd name="connsiteX5" fmla="*/ 24875 w 24875"/>
              <a:gd name="connsiteY5" fmla="*/ 21600 h 21600"/>
              <a:gd name="connsiteX6" fmla="*/ 13287 w 24875"/>
              <a:gd name="connsiteY6" fmla="*/ 14915 h 21600"/>
              <a:gd name="connsiteX7" fmla="*/ 11516 w 24875"/>
              <a:gd name="connsiteY7" fmla="*/ 13354 h 21600"/>
              <a:gd name="connsiteX8" fmla="*/ 7412 w 24875"/>
              <a:gd name="connsiteY8" fmla="*/ 9564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9397 w 24875"/>
              <a:gd name="connsiteY2" fmla="*/ 7594 h 21600"/>
              <a:gd name="connsiteX3" fmla="*/ 12017 w 24875"/>
              <a:gd name="connsiteY3" fmla="*/ 11001 h 21600"/>
              <a:gd name="connsiteX4" fmla="*/ 15427 w 24875"/>
              <a:gd name="connsiteY4" fmla="*/ 14089 h 21600"/>
              <a:gd name="connsiteX5" fmla="*/ 24875 w 24875"/>
              <a:gd name="connsiteY5" fmla="*/ 21600 h 21600"/>
              <a:gd name="connsiteX6" fmla="*/ 13287 w 24875"/>
              <a:gd name="connsiteY6" fmla="*/ 14915 h 21600"/>
              <a:gd name="connsiteX7" fmla="*/ 11516 w 24875"/>
              <a:gd name="connsiteY7" fmla="*/ 13354 h 21600"/>
              <a:gd name="connsiteX8" fmla="*/ 7412 w 24875"/>
              <a:gd name="connsiteY8" fmla="*/ 9564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9397 w 24875"/>
              <a:gd name="connsiteY2" fmla="*/ 7594 h 21600"/>
              <a:gd name="connsiteX3" fmla="*/ 12017 w 24875"/>
              <a:gd name="connsiteY3" fmla="*/ 11001 h 21600"/>
              <a:gd name="connsiteX4" fmla="*/ 15427 w 24875"/>
              <a:gd name="connsiteY4" fmla="*/ 14089 h 21600"/>
              <a:gd name="connsiteX5" fmla="*/ 24875 w 24875"/>
              <a:gd name="connsiteY5" fmla="*/ 21600 h 21600"/>
              <a:gd name="connsiteX6" fmla="*/ 13553 w 24875"/>
              <a:gd name="connsiteY6" fmla="*/ 14776 h 21600"/>
              <a:gd name="connsiteX7" fmla="*/ 11516 w 24875"/>
              <a:gd name="connsiteY7" fmla="*/ 13354 h 21600"/>
              <a:gd name="connsiteX8" fmla="*/ 7412 w 24875"/>
              <a:gd name="connsiteY8" fmla="*/ 9564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11747 w 24875"/>
              <a:gd name="connsiteY0" fmla="*/ 0 h 21600"/>
              <a:gd name="connsiteX1" fmla="*/ 7478 w 24875"/>
              <a:gd name="connsiteY1" fmla="*/ 5667 h 21600"/>
              <a:gd name="connsiteX2" fmla="*/ 9397 w 24875"/>
              <a:gd name="connsiteY2" fmla="*/ 7594 h 21600"/>
              <a:gd name="connsiteX3" fmla="*/ 12017 w 24875"/>
              <a:gd name="connsiteY3" fmla="*/ 11001 h 21600"/>
              <a:gd name="connsiteX4" fmla="*/ 15427 w 24875"/>
              <a:gd name="connsiteY4" fmla="*/ 14089 h 21600"/>
              <a:gd name="connsiteX5" fmla="*/ 24875 w 24875"/>
              <a:gd name="connsiteY5" fmla="*/ 21600 h 21600"/>
              <a:gd name="connsiteX6" fmla="*/ 13553 w 24875"/>
              <a:gd name="connsiteY6" fmla="*/ 14776 h 21600"/>
              <a:gd name="connsiteX7" fmla="*/ 11740 w 24875"/>
              <a:gd name="connsiteY7" fmla="*/ 12485 h 21600"/>
              <a:gd name="connsiteX8" fmla="*/ 7412 w 24875"/>
              <a:gd name="connsiteY8" fmla="*/ 9564 h 21600"/>
              <a:gd name="connsiteX9" fmla="*/ 0 w 24875"/>
              <a:gd name="connsiteY9" fmla="*/ 5024 h 21600"/>
              <a:gd name="connsiteX10" fmla="*/ 3275 w 24875"/>
              <a:gd name="connsiteY10" fmla="*/ 3890 h 21600"/>
              <a:gd name="connsiteX11" fmla="*/ 11747 w 24875"/>
              <a:gd name="connsiteY11" fmla="*/ 0 h 21600"/>
              <a:gd name="connsiteX0" fmla="*/ 8651 w 21779"/>
              <a:gd name="connsiteY0" fmla="*/ 0 h 21600"/>
              <a:gd name="connsiteX1" fmla="*/ 4382 w 21779"/>
              <a:gd name="connsiteY1" fmla="*/ 5667 h 21600"/>
              <a:gd name="connsiteX2" fmla="*/ 6301 w 21779"/>
              <a:gd name="connsiteY2" fmla="*/ 7594 h 21600"/>
              <a:gd name="connsiteX3" fmla="*/ 8921 w 21779"/>
              <a:gd name="connsiteY3" fmla="*/ 11001 h 21600"/>
              <a:gd name="connsiteX4" fmla="*/ 12331 w 21779"/>
              <a:gd name="connsiteY4" fmla="*/ 14089 h 21600"/>
              <a:gd name="connsiteX5" fmla="*/ 21779 w 21779"/>
              <a:gd name="connsiteY5" fmla="*/ 21600 h 21600"/>
              <a:gd name="connsiteX6" fmla="*/ 10457 w 21779"/>
              <a:gd name="connsiteY6" fmla="*/ 14776 h 21600"/>
              <a:gd name="connsiteX7" fmla="*/ 8644 w 21779"/>
              <a:gd name="connsiteY7" fmla="*/ 12485 h 21600"/>
              <a:gd name="connsiteX8" fmla="*/ 4316 w 21779"/>
              <a:gd name="connsiteY8" fmla="*/ 9564 h 21600"/>
              <a:gd name="connsiteX9" fmla="*/ 0 w 21779"/>
              <a:gd name="connsiteY9" fmla="*/ 5516 h 21600"/>
              <a:gd name="connsiteX10" fmla="*/ 179 w 21779"/>
              <a:gd name="connsiteY10" fmla="*/ 3890 h 21600"/>
              <a:gd name="connsiteX11" fmla="*/ 8651 w 21779"/>
              <a:gd name="connsiteY11" fmla="*/ 0 h 21600"/>
              <a:gd name="connsiteX0" fmla="*/ 10863 w 23991"/>
              <a:gd name="connsiteY0" fmla="*/ 0 h 21600"/>
              <a:gd name="connsiteX1" fmla="*/ 6594 w 23991"/>
              <a:gd name="connsiteY1" fmla="*/ 5667 h 21600"/>
              <a:gd name="connsiteX2" fmla="*/ 8513 w 23991"/>
              <a:gd name="connsiteY2" fmla="*/ 7594 h 21600"/>
              <a:gd name="connsiteX3" fmla="*/ 11133 w 23991"/>
              <a:gd name="connsiteY3" fmla="*/ 11001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2669 w 23991"/>
              <a:gd name="connsiteY6" fmla="*/ 14776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2391 w 23991"/>
              <a:gd name="connsiteY10" fmla="*/ 3890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6594 w 23991"/>
              <a:gd name="connsiteY1" fmla="*/ 5667 h 21600"/>
              <a:gd name="connsiteX2" fmla="*/ 8513 w 23991"/>
              <a:gd name="connsiteY2" fmla="*/ 7594 h 21600"/>
              <a:gd name="connsiteX3" fmla="*/ 11133 w 23991"/>
              <a:gd name="connsiteY3" fmla="*/ 11001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2391 w 23991"/>
              <a:gd name="connsiteY10" fmla="*/ 3890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6594 w 23991"/>
              <a:gd name="connsiteY1" fmla="*/ 5667 h 21600"/>
              <a:gd name="connsiteX2" fmla="*/ 6709 w 23991"/>
              <a:gd name="connsiteY2" fmla="*/ 8075 h 21600"/>
              <a:gd name="connsiteX3" fmla="*/ 11133 w 23991"/>
              <a:gd name="connsiteY3" fmla="*/ 11001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2391 w 23991"/>
              <a:gd name="connsiteY10" fmla="*/ 3890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4214 w 23991"/>
              <a:gd name="connsiteY1" fmla="*/ 5816 h 21600"/>
              <a:gd name="connsiteX2" fmla="*/ 6709 w 23991"/>
              <a:gd name="connsiteY2" fmla="*/ 8075 h 21600"/>
              <a:gd name="connsiteX3" fmla="*/ 11133 w 23991"/>
              <a:gd name="connsiteY3" fmla="*/ 11001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2391 w 23991"/>
              <a:gd name="connsiteY10" fmla="*/ 3890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4214 w 23991"/>
              <a:gd name="connsiteY1" fmla="*/ 5816 h 21600"/>
              <a:gd name="connsiteX2" fmla="*/ 6709 w 23991"/>
              <a:gd name="connsiteY2" fmla="*/ 8075 h 21600"/>
              <a:gd name="connsiteX3" fmla="*/ 10507 w 23991"/>
              <a:gd name="connsiteY3" fmla="*/ 10890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2391 w 23991"/>
              <a:gd name="connsiteY10" fmla="*/ 3890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5041 w 23991"/>
              <a:gd name="connsiteY1" fmla="*/ 5619 h 21600"/>
              <a:gd name="connsiteX2" fmla="*/ 6709 w 23991"/>
              <a:gd name="connsiteY2" fmla="*/ 8075 h 21600"/>
              <a:gd name="connsiteX3" fmla="*/ 10507 w 23991"/>
              <a:gd name="connsiteY3" fmla="*/ 10890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2391 w 23991"/>
              <a:gd name="connsiteY10" fmla="*/ 3890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5041 w 23991"/>
              <a:gd name="connsiteY1" fmla="*/ 5619 h 21600"/>
              <a:gd name="connsiteX2" fmla="*/ 6709 w 23991"/>
              <a:gd name="connsiteY2" fmla="*/ 8075 h 21600"/>
              <a:gd name="connsiteX3" fmla="*/ 10507 w 23991"/>
              <a:gd name="connsiteY3" fmla="*/ 10890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2893 w 23991"/>
              <a:gd name="connsiteY10" fmla="*/ 3406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5041 w 23991"/>
              <a:gd name="connsiteY1" fmla="*/ 5619 h 21600"/>
              <a:gd name="connsiteX2" fmla="*/ 6709 w 23991"/>
              <a:gd name="connsiteY2" fmla="*/ 8075 h 21600"/>
              <a:gd name="connsiteX3" fmla="*/ 10507 w 23991"/>
              <a:gd name="connsiteY3" fmla="*/ 10890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4121 w 23991"/>
              <a:gd name="connsiteY10" fmla="*/ 3166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5041 w 23991"/>
              <a:gd name="connsiteY1" fmla="*/ 5619 h 21600"/>
              <a:gd name="connsiteX2" fmla="*/ 6709 w 23991"/>
              <a:gd name="connsiteY2" fmla="*/ 8075 h 21600"/>
              <a:gd name="connsiteX3" fmla="*/ 10507 w 23991"/>
              <a:gd name="connsiteY3" fmla="*/ 10890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4072 w 23991"/>
              <a:gd name="connsiteY10" fmla="*/ 2813 h 21600"/>
              <a:gd name="connsiteX11" fmla="*/ 10863 w 23991"/>
              <a:gd name="connsiteY11" fmla="*/ 0 h 21600"/>
              <a:gd name="connsiteX0" fmla="*/ 10863 w 23991"/>
              <a:gd name="connsiteY0" fmla="*/ 0 h 21600"/>
              <a:gd name="connsiteX1" fmla="*/ 5041 w 23991"/>
              <a:gd name="connsiteY1" fmla="*/ 5619 h 21600"/>
              <a:gd name="connsiteX2" fmla="*/ 6985 w 23991"/>
              <a:gd name="connsiteY2" fmla="*/ 8009 h 21600"/>
              <a:gd name="connsiteX3" fmla="*/ 10507 w 23991"/>
              <a:gd name="connsiteY3" fmla="*/ 10890 h 21600"/>
              <a:gd name="connsiteX4" fmla="*/ 14543 w 23991"/>
              <a:gd name="connsiteY4" fmla="*/ 14089 h 21600"/>
              <a:gd name="connsiteX5" fmla="*/ 23991 w 23991"/>
              <a:gd name="connsiteY5" fmla="*/ 21600 h 21600"/>
              <a:gd name="connsiteX6" fmla="*/ 13296 w 23991"/>
              <a:gd name="connsiteY6" fmla="*/ 14315 h 21600"/>
              <a:gd name="connsiteX7" fmla="*/ 10856 w 23991"/>
              <a:gd name="connsiteY7" fmla="*/ 12485 h 21600"/>
              <a:gd name="connsiteX8" fmla="*/ 6528 w 23991"/>
              <a:gd name="connsiteY8" fmla="*/ 9564 h 21600"/>
              <a:gd name="connsiteX9" fmla="*/ 0 w 23991"/>
              <a:gd name="connsiteY9" fmla="*/ 5164 h 21600"/>
              <a:gd name="connsiteX10" fmla="*/ 4072 w 23991"/>
              <a:gd name="connsiteY10" fmla="*/ 2813 h 21600"/>
              <a:gd name="connsiteX11" fmla="*/ 10863 w 23991"/>
              <a:gd name="connsiteY11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991" h="21600">
                <a:moveTo>
                  <a:pt x="10863" y="0"/>
                </a:moveTo>
                <a:lnTo>
                  <a:pt x="5041" y="5619"/>
                </a:lnTo>
                <a:cubicBezTo>
                  <a:pt x="5079" y="6422"/>
                  <a:pt x="6947" y="7206"/>
                  <a:pt x="6985" y="8009"/>
                </a:cubicBezTo>
                <a:lnTo>
                  <a:pt x="10507" y="10890"/>
                </a:lnTo>
                <a:lnTo>
                  <a:pt x="14543" y="14089"/>
                </a:lnTo>
                <a:lnTo>
                  <a:pt x="23991" y="21600"/>
                </a:lnTo>
                <a:lnTo>
                  <a:pt x="13296" y="14315"/>
                </a:lnTo>
                <a:lnTo>
                  <a:pt x="10856" y="12485"/>
                </a:lnTo>
                <a:lnTo>
                  <a:pt x="6528" y="9564"/>
                </a:lnTo>
                <a:lnTo>
                  <a:pt x="0" y="5164"/>
                </a:lnTo>
                <a:cubicBezTo>
                  <a:pt x="60" y="4622"/>
                  <a:pt x="4012" y="3355"/>
                  <a:pt x="4072" y="2813"/>
                </a:cubicBezTo>
                <a:lnTo>
                  <a:pt x="10863" y="0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20" name="Heptagon 19">
            <a:extLst>
              <a:ext uri="{FF2B5EF4-FFF2-40B4-BE49-F238E27FC236}">
                <a16:creationId xmlns:a16="http://schemas.microsoft.com/office/drawing/2014/main" id="{3B336764-84CD-4A6A-9C03-52398A4C9498}"/>
              </a:ext>
            </a:extLst>
          </p:cNvPr>
          <p:cNvSpPr/>
          <p:nvPr/>
        </p:nvSpPr>
        <p:spPr>
          <a:xfrm>
            <a:off x="2022606" y="4355298"/>
            <a:ext cx="215469" cy="204538"/>
          </a:xfrm>
          <a:prstGeom prst="heptagon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3</a:t>
            </a:r>
          </a:p>
        </p:txBody>
      </p:sp>
      <p:sp>
        <p:nvSpPr>
          <p:cNvPr id="21" name="Heptagon 20">
            <a:extLst>
              <a:ext uri="{FF2B5EF4-FFF2-40B4-BE49-F238E27FC236}">
                <a16:creationId xmlns:a16="http://schemas.microsoft.com/office/drawing/2014/main" id="{3E4ECD03-CB12-48C8-BA63-33F85B98DC12}"/>
              </a:ext>
            </a:extLst>
          </p:cNvPr>
          <p:cNvSpPr/>
          <p:nvPr/>
        </p:nvSpPr>
        <p:spPr>
          <a:xfrm>
            <a:off x="6622378" y="2684927"/>
            <a:ext cx="215469" cy="204538"/>
          </a:xfrm>
          <a:prstGeom prst="heptagon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1</a:t>
            </a:r>
          </a:p>
        </p:txBody>
      </p:sp>
      <p:sp>
        <p:nvSpPr>
          <p:cNvPr id="22" name="Heptagon 21">
            <a:extLst>
              <a:ext uri="{FF2B5EF4-FFF2-40B4-BE49-F238E27FC236}">
                <a16:creationId xmlns:a16="http://schemas.microsoft.com/office/drawing/2014/main" id="{0467D83F-695A-45C4-9E03-1F036D855A68}"/>
              </a:ext>
            </a:extLst>
          </p:cNvPr>
          <p:cNvSpPr/>
          <p:nvPr/>
        </p:nvSpPr>
        <p:spPr>
          <a:xfrm>
            <a:off x="5375630" y="3265324"/>
            <a:ext cx="215469" cy="204538"/>
          </a:xfrm>
          <a:prstGeom prst="heptagon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2</a:t>
            </a:r>
          </a:p>
        </p:txBody>
      </p:sp>
      <p:sp>
        <p:nvSpPr>
          <p:cNvPr id="23" name="Heptagon 22">
            <a:extLst>
              <a:ext uri="{FF2B5EF4-FFF2-40B4-BE49-F238E27FC236}">
                <a16:creationId xmlns:a16="http://schemas.microsoft.com/office/drawing/2014/main" id="{D6798B4C-7125-48C6-917B-FE62F0AF5BDE}"/>
              </a:ext>
            </a:extLst>
          </p:cNvPr>
          <p:cNvSpPr/>
          <p:nvPr/>
        </p:nvSpPr>
        <p:spPr>
          <a:xfrm>
            <a:off x="4688067" y="5048081"/>
            <a:ext cx="215469" cy="204538"/>
          </a:xfrm>
          <a:prstGeom prst="heptagon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3</a:t>
            </a:r>
          </a:p>
        </p:txBody>
      </p:sp>
      <p:sp>
        <p:nvSpPr>
          <p:cNvPr id="24" name="Heptagon 23">
            <a:extLst>
              <a:ext uri="{FF2B5EF4-FFF2-40B4-BE49-F238E27FC236}">
                <a16:creationId xmlns:a16="http://schemas.microsoft.com/office/drawing/2014/main" id="{8C06DEAF-8BDD-4B5B-A4F7-C529D59BF4AA}"/>
              </a:ext>
            </a:extLst>
          </p:cNvPr>
          <p:cNvSpPr/>
          <p:nvPr/>
        </p:nvSpPr>
        <p:spPr>
          <a:xfrm>
            <a:off x="2022604" y="5124513"/>
            <a:ext cx="215469" cy="204538"/>
          </a:xfrm>
          <a:prstGeom prst="heptagon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4</a:t>
            </a:r>
          </a:p>
        </p:txBody>
      </p:sp>
      <p:sp>
        <p:nvSpPr>
          <p:cNvPr id="25" name="Heptagon 24">
            <a:extLst>
              <a:ext uri="{FF2B5EF4-FFF2-40B4-BE49-F238E27FC236}">
                <a16:creationId xmlns:a16="http://schemas.microsoft.com/office/drawing/2014/main" id="{7BF6FC3E-1C88-4F8D-AB5B-79AB1CA37BD7}"/>
              </a:ext>
            </a:extLst>
          </p:cNvPr>
          <p:cNvSpPr/>
          <p:nvPr/>
        </p:nvSpPr>
        <p:spPr>
          <a:xfrm>
            <a:off x="9766731" y="5084695"/>
            <a:ext cx="215469" cy="204538"/>
          </a:xfrm>
          <a:prstGeom prst="heptagon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1840F37-DE34-46E6-83A5-407C44292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0A2BF-C31B-49C0-BB30-C8653D8ECBAB}" type="slidenum">
              <a:rPr lang="en-US" smtClean="0"/>
              <a:t>6</a:t>
            </a:fld>
            <a:r>
              <a:rPr lang="en-US" dirty="0"/>
              <a:t>/16</a:t>
            </a:r>
          </a:p>
        </p:txBody>
      </p:sp>
      <p:pic>
        <p:nvPicPr>
          <p:cNvPr id="19" name="Grafik 18" descr="Ein Bild, das Objekt enthält.&#10;&#10;Automatisch generierte Beschreibung">
            <a:extLst>
              <a:ext uri="{FF2B5EF4-FFF2-40B4-BE49-F238E27FC236}">
                <a16:creationId xmlns:a16="http://schemas.microsoft.com/office/drawing/2014/main" id="{D0875A38-FC35-4904-A3BB-300AA36BA6A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6146243"/>
            <a:ext cx="1004399" cy="392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009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6" grpId="0" animBg="1"/>
      <p:bldP spid="17" grpId="0" animBg="1"/>
      <p:bldP spid="18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960563" y="1228726"/>
            <a:ext cx="2057400" cy="46799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14340" name="Content Placeholder 2"/>
          <p:cNvSpPr txBox="1">
            <a:spLocks/>
          </p:cNvSpPr>
          <p:nvPr/>
        </p:nvSpPr>
        <p:spPr bwMode="auto">
          <a:xfrm>
            <a:off x="1954212" y="1392380"/>
            <a:ext cx="2063751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518432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GB" altLang="en-US" sz="16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Select the appropriate</a:t>
            </a:r>
            <a:r>
              <a:rPr lang="en-GB" altLang="en-US" sz="160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GB" altLang="en-US" sz="1600" b="1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Section </a:t>
            </a:r>
            <a:r>
              <a:rPr lang="en-GB" altLang="en-US" sz="160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of the journal for your manuscript:</a:t>
            </a:r>
          </a:p>
          <a:p>
            <a:pPr marL="285750" indent="-285750">
              <a:lnSpc>
                <a:spcPct val="90000"/>
              </a:lnSpc>
              <a:buFontTx/>
              <a:buChar char="-"/>
            </a:pPr>
            <a:r>
              <a:rPr lang="en-GB" altLang="en-US" sz="1400" i="1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Open the drop-down menu and select the section most suited to your submission. This may well be None</a:t>
            </a:r>
            <a:endParaRPr lang="en-GB" altLang="en-US" sz="1200" i="1" dirty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marL="285750" indent="-285750">
              <a:lnSpc>
                <a:spcPct val="90000"/>
              </a:lnSpc>
              <a:buFontTx/>
              <a:buChar char="-"/>
            </a:pPr>
            <a:endParaRPr lang="en-GB" altLang="en-US" sz="1200" i="1" dirty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marL="285750" lvl="0" indent="-285750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GB" altLang="en-US" sz="1600" dirty="0">
                <a:solidFill>
                  <a:prstClr val="black"/>
                </a:solidFill>
                <a:latin typeface="Calibri" panose="020F0502020204030204"/>
                <a:ea typeface="+mn-ea"/>
                <a:cs typeface="Arial" panose="020B0604020202020204" pitchFamily="34" charset="0"/>
              </a:rPr>
              <a:t>Make sure to select the right </a:t>
            </a:r>
            <a:r>
              <a:rPr lang="en-GB" altLang="en-US" sz="1600" b="1" dirty="0">
                <a:solidFill>
                  <a:prstClr val="black"/>
                </a:solidFill>
                <a:latin typeface="Calibri" panose="020F0502020204030204"/>
                <a:ea typeface="+mn-ea"/>
                <a:cs typeface="Arial" panose="020B0604020202020204" pitchFamily="34" charset="0"/>
              </a:rPr>
              <a:t>Manuscript type </a:t>
            </a:r>
            <a:r>
              <a:rPr lang="en-GB" altLang="en-US" sz="1600" dirty="0">
                <a:solidFill>
                  <a:prstClr val="black"/>
                </a:solidFill>
                <a:latin typeface="Calibri" panose="020F0502020204030204"/>
                <a:ea typeface="+mn-ea"/>
                <a:cs typeface="Arial" panose="020B0604020202020204" pitchFamily="34" charset="0"/>
              </a:rPr>
              <a:t>by opening the drop-down menu</a:t>
            </a:r>
          </a:p>
          <a:p>
            <a:pPr marL="285750" lvl="0" indent="-285750">
              <a:lnSpc>
                <a:spcPct val="90000"/>
              </a:lnSpc>
              <a:spcBef>
                <a:spcPts val="600"/>
              </a:spcBef>
              <a:buFontTx/>
              <a:buChar char="-"/>
            </a:pPr>
            <a:r>
              <a:rPr lang="en-GB" altLang="en-US" sz="1400" i="1" dirty="0">
                <a:solidFill>
                  <a:prstClr val="black"/>
                </a:solidFill>
                <a:latin typeface="Calibri" panose="020F0502020204030204"/>
                <a:ea typeface="+mn-ea"/>
                <a:cs typeface="Arial" panose="020B0604020202020204" pitchFamily="34" charset="0"/>
              </a:rPr>
              <a:t>Please check the journal’s Guidelines for more information</a:t>
            </a:r>
            <a:endParaRPr lang="en-GB" altLang="en-US" sz="1600" dirty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buNone/>
            </a:pPr>
            <a:endParaRPr lang="en-GB" altLang="en-US" sz="1000" dirty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4341" name="Rectangle 1"/>
          <p:cNvSpPr>
            <a:spLocks noChangeArrowheads="1"/>
          </p:cNvSpPr>
          <p:nvPr/>
        </p:nvSpPr>
        <p:spPr bwMode="auto">
          <a:xfrm>
            <a:off x="1954214" y="661988"/>
            <a:ext cx="753941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518432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2000" b="1" dirty="0">
                <a:solidFill>
                  <a:schemeClr val="tx1"/>
                </a:solidFill>
              </a:rPr>
              <a:t>5. Details</a:t>
            </a:r>
            <a:r>
              <a:rPr lang="en-US" altLang="en-US" sz="2000" dirty="0">
                <a:solidFill>
                  <a:schemeClr val="tx1"/>
                </a:solidFill>
              </a:rPr>
              <a:t> – How to enter Manuscript Information</a:t>
            </a:r>
            <a:endParaRPr lang="en-US" altLang="en-US" sz="2000" u="sng" dirty="0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4C65634-D5A8-4E7B-9179-AA18D9CBB0C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2713"/>
          <a:stretch/>
        </p:blipFill>
        <p:spPr>
          <a:xfrm>
            <a:off x="4651357" y="1392380"/>
            <a:ext cx="6525316" cy="45162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90C0736C-02D7-4425-BFE9-06CA3CA3858A}"/>
              </a:ext>
            </a:extLst>
          </p:cNvPr>
          <p:cNvSpPr/>
          <p:nvPr/>
        </p:nvSpPr>
        <p:spPr>
          <a:xfrm>
            <a:off x="4820770" y="4282014"/>
            <a:ext cx="824753" cy="260103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D6952DBE-DC33-445E-972C-EE445071DCB7}"/>
              </a:ext>
            </a:extLst>
          </p:cNvPr>
          <p:cNvSpPr/>
          <p:nvPr/>
        </p:nvSpPr>
        <p:spPr>
          <a:xfrm rot="9142592">
            <a:off x="10903729" y="4333750"/>
            <a:ext cx="657953" cy="156631"/>
          </a:xfrm>
          <a:prstGeom prst="right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1916654-8756-4223-AD5E-528DED6BE4E6}"/>
              </a:ext>
            </a:extLst>
          </p:cNvPr>
          <p:cNvSpPr/>
          <p:nvPr/>
        </p:nvSpPr>
        <p:spPr>
          <a:xfrm>
            <a:off x="4820770" y="4875137"/>
            <a:ext cx="1129553" cy="260103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EEF0C8D2-5CE6-4650-A6F2-6C2E7A0F95E7}"/>
              </a:ext>
            </a:extLst>
          </p:cNvPr>
          <p:cNvSpPr/>
          <p:nvPr/>
        </p:nvSpPr>
        <p:spPr>
          <a:xfrm rot="9142592">
            <a:off x="10903729" y="4973009"/>
            <a:ext cx="657953" cy="156631"/>
          </a:xfrm>
          <a:prstGeom prst="right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782610-DAA3-435D-BC10-60AEBCB10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7/16</a:t>
            </a:r>
          </a:p>
        </p:txBody>
      </p:sp>
      <p:pic>
        <p:nvPicPr>
          <p:cNvPr id="11" name="Grafik 10" descr="Ein Bild, das Objekt enthält.&#10;&#10;Automatisch generierte Beschreibung">
            <a:extLst>
              <a:ext uri="{FF2B5EF4-FFF2-40B4-BE49-F238E27FC236}">
                <a16:creationId xmlns:a16="http://schemas.microsoft.com/office/drawing/2014/main" id="{E56B3F1A-1D42-4CA2-A5F7-8451C39AB5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6146243"/>
            <a:ext cx="1004399" cy="392669"/>
          </a:xfrm>
          <a:prstGeom prst="rect">
            <a:avLst/>
          </a:prstGeom>
        </p:spPr>
      </p:pic>
      <p:sp>
        <p:nvSpPr>
          <p:cNvPr id="13" name="Heptagon 15">
            <a:extLst>
              <a:ext uri="{FF2B5EF4-FFF2-40B4-BE49-F238E27FC236}">
                <a16:creationId xmlns:a16="http://schemas.microsoft.com/office/drawing/2014/main" id="{BF94CDB2-ED9C-4B26-A89B-820C6CE559B6}"/>
              </a:ext>
            </a:extLst>
          </p:cNvPr>
          <p:cNvSpPr/>
          <p:nvPr/>
        </p:nvSpPr>
        <p:spPr>
          <a:xfrm>
            <a:off x="2022605" y="1468702"/>
            <a:ext cx="215469" cy="204538"/>
          </a:xfrm>
          <a:prstGeom prst="heptagon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1</a:t>
            </a:r>
          </a:p>
        </p:txBody>
      </p:sp>
      <p:sp>
        <p:nvSpPr>
          <p:cNvPr id="14" name="Heptagon 15">
            <a:extLst>
              <a:ext uri="{FF2B5EF4-FFF2-40B4-BE49-F238E27FC236}">
                <a16:creationId xmlns:a16="http://schemas.microsoft.com/office/drawing/2014/main" id="{218ACEC0-4D2B-44FF-B51D-D0D2787B17F1}"/>
              </a:ext>
            </a:extLst>
          </p:cNvPr>
          <p:cNvSpPr/>
          <p:nvPr/>
        </p:nvSpPr>
        <p:spPr>
          <a:xfrm>
            <a:off x="5707201" y="4309796"/>
            <a:ext cx="215469" cy="204538"/>
          </a:xfrm>
          <a:prstGeom prst="heptagon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1</a:t>
            </a:r>
          </a:p>
        </p:txBody>
      </p:sp>
      <p:sp>
        <p:nvSpPr>
          <p:cNvPr id="15" name="Heptagon 16">
            <a:extLst>
              <a:ext uri="{FF2B5EF4-FFF2-40B4-BE49-F238E27FC236}">
                <a16:creationId xmlns:a16="http://schemas.microsoft.com/office/drawing/2014/main" id="{812537F1-BC59-49D5-9BB1-4EC6D5CDF171}"/>
              </a:ext>
            </a:extLst>
          </p:cNvPr>
          <p:cNvSpPr/>
          <p:nvPr/>
        </p:nvSpPr>
        <p:spPr>
          <a:xfrm>
            <a:off x="2022605" y="3732355"/>
            <a:ext cx="215469" cy="204538"/>
          </a:xfrm>
          <a:prstGeom prst="heptagon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2</a:t>
            </a:r>
          </a:p>
        </p:txBody>
      </p:sp>
      <p:sp>
        <p:nvSpPr>
          <p:cNvPr id="16" name="Heptagon 16">
            <a:extLst>
              <a:ext uri="{FF2B5EF4-FFF2-40B4-BE49-F238E27FC236}">
                <a16:creationId xmlns:a16="http://schemas.microsoft.com/office/drawing/2014/main" id="{EF23BC57-EF7D-4DA4-A031-2035D6B58D26}"/>
              </a:ext>
            </a:extLst>
          </p:cNvPr>
          <p:cNvSpPr/>
          <p:nvPr/>
        </p:nvSpPr>
        <p:spPr>
          <a:xfrm>
            <a:off x="6026210" y="4914724"/>
            <a:ext cx="215469" cy="204538"/>
          </a:xfrm>
          <a:prstGeom prst="heptagon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831921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0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32DFF78-3671-4E2C-836E-55CAE36A9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0A2BF-C31B-49C0-BB30-C8653D8ECBAB}" type="slidenum">
              <a:rPr lang="en-US" smtClean="0"/>
              <a:t>8</a:t>
            </a:fld>
            <a:r>
              <a:rPr lang="en-US" dirty="0"/>
              <a:t>/16</a:t>
            </a: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6D660104-48AC-4CB2-A73D-D713A16E6F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4214" y="661988"/>
            <a:ext cx="753941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518432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2000" b="1" dirty="0">
                <a:solidFill>
                  <a:schemeClr val="tx1"/>
                </a:solidFill>
              </a:rPr>
              <a:t>5. Details</a:t>
            </a:r>
            <a:r>
              <a:rPr lang="en-US" altLang="en-US" sz="2000" dirty="0">
                <a:solidFill>
                  <a:schemeClr val="tx1"/>
                </a:solidFill>
              </a:rPr>
              <a:t> – Enter funding and Plan S information</a:t>
            </a:r>
            <a:endParaRPr lang="en-US" altLang="en-US" sz="2000" u="sng" dirty="0">
              <a:solidFill>
                <a:schemeClr val="tx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708511-2EF9-4F1E-96BF-0157E22E6E17}"/>
              </a:ext>
            </a:extLst>
          </p:cNvPr>
          <p:cNvSpPr/>
          <p:nvPr/>
        </p:nvSpPr>
        <p:spPr>
          <a:xfrm>
            <a:off x="1954214" y="1273569"/>
            <a:ext cx="2057400" cy="46799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BAD01EF-42CB-49C9-AB4D-EA665DA8A4F7}"/>
              </a:ext>
            </a:extLst>
          </p:cNvPr>
          <p:cNvSpPr txBox="1">
            <a:spLocks/>
          </p:cNvSpPr>
          <p:nvPr/>
        </p:nvSpPr>
        <p:spPr bwMode="auto">
          <a:xfrm>
            <a:off x="1947863" y="1676400"/>
            <a:ext cx="2063751" cy="4277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518432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GB" altLang="en-US" sz="16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You will be asked to select your funding body or state None here</a:t>
            </a:r>
          </a:p>
          <a:p>
            <a:pPr>
              <a:lnSpc>
                <a:spcPct val="90000"/>
              </a:lnSpc>
              <a:buNone/>
            </a:pPr>
            <a:r>
              <a:rPr lang="en-US" altLang="en-US" sz="1600" i="1" dirty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- If you choose the option ‘other’ please provide further information in this field.</a:t>
            </a:r>
            <a:endParaRPr lang="en-GB" altLang="en-US" sz="1600" dirty="0">
              <a:solidFill>
                <a:srgbClr val="000000"/>
              </a:solidFill>
              <a:latin typeface="+mn-lt"/>
              <a:cs typeface="Arial" panose="020B0604020202020204" pitchFamily="34" charset="0"/>
            </a:endParaRPr>
          </a:p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§"/>
            </a:pPr>
            <a:endParaRPr lang="en-GB" altLang="en-US" sz="1600" dirty="0">
              <a:solidFill>
                <a:srgbClr val="000000"/>
              </a:solidFill>
              <a:latin typeface="+mn-lt"/>
              <a:cs typeface="Arial" panose="020B0604020202020204" pitchFamily="34" charset="0"/>
            </a:endParaRPr>
          </a:p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§"/>
            </a:pPr>
            <a:endParaRPr lang="en-GB" altLang="en-US" sz="1600" dirty="0">
              <a:solidFill>
                <a:srgbClr val="000000"/>
              </a:solidFill>
              <a:latin typeface="+mn-lt"/>
              <a:cs typeface="Arial" panose="020B0604020202020204" pitchFamily="34" charset="0"/>
            </a:endParaRPr>
          </a:p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GB" altLang="en-US" sz="16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Additionally, you will also be asked to indicate your Plan S funder or state None here</a:t>
            </a:r>
            <a:endParaRPr lang="en-GB" altLang="en-US" sz="1200" dirty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marL="285750" indent="-285750">
              <a:lnSpc>
                <a:spcPct val="90000"/>
              </a:lnSpc>
              <a:buFontTx/>
              <a:buChar char="-"/>
            </a:pPr>
            <a:endParaRPr lang="en-GB" altLang="en-US" sz="1200" i="1" dirty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lvl="0">
              <a:lnSpc>
                <a:spcPct val="90000"/>
              </a:lnSpc>
              <a:spcBef>
                <a:spcPts val="0"/>
              </a:spcBef>
              <a:buNone/>
            </a:pPr>
            <a:endParaRPr lang="en-US" altLang="en-US" sz="1400" i="1" dirty="0">
              <a:solidFill>
                <a:prstClr val="black"/>
              </a:solidFill>
              <a:latin typeface="Calibri" panose="020F0502020204030204"/>
              <a:ea typeface="+mn-ea"/>
              <a:cs typeface="Arial" panose="020B0604020202020204" pitchFamily="34" charset="0"/>
            </a:endParaRPr>
          </a:p>
          <a:p>
            <a:pPr lvl="0">
              <a:lnSpc>
                <a:spcPct val="90000"/>
              </a:lnSpc>
              <a:spcBef>
                <a:spcPts val="0"/>
              </a:spcBef>
              <a:buNone/>
            </a:pPr>
            <a:endParaRPr lang="en-US" altLang="en-US" sz="1400" i="1" dirty="0">
              <a:solidFill>
                <a:prstClr val="black"/>
              </a:solidFill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2D3A965C-3C68-4DEE-9790-DCEF022579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2323" y="1610315"/>
            <a:ext cx="7173513" cy="271449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0F6C11EF-83ED-4C6C-99A4-0BF8B63D2FFA}"/>
              </a:ext>
            </a:extLst>
          </p:cNvPr>
          <p:cNvSpPr/>
          <p:nvPr/>
        </p:nvSpPr>
        <p:spPr>
          <a:xfrm>
            <a:off x="4348431" y="1676400"/>
            <a:ext cx="657039" cy="260103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8" name="Grafik 7" descr="Ein Bild, das Objekt enthält.&#10;&#10;Automatisch generierte Beschreibung">
            <a:extLst>
              <a:ext uri="{FF2B5EF4-FFF2-40B4-BE49-F238E27FC236}">
                <a16:creationId xmlns:a16="http://schemas.microsoft.com/office/drawing/2014/main" id="{9AD7A1AE-FB0E-4537-B6C0-4003444E889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6146243"/>
            <a:ext cx="1004399" cy="39266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F0CDABE-F698-0041-A6EA-ED575E3204A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3" t="3189" r="2653"/>
          <a:stretch/>
        </p:blipFill>
        <p:spPr>
          <a:xfrm>
            <a:off x="4362323" y="4402210"/>
            <a:ext cx="7391130" cy="14200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39DE442A-5059-3149-95F1-3D9936539A3E}"/>
              </a:ext>
            </a:extLst>
          </p:cNvPr>
          <p:cNvSpPr/>
          <p:nvPr/>
        </p:nvSpPr>
        <p:spPr>
          <a:xfrm>
            <a:off x="4348431" y="4402210"/>
            <a:ext cx="578132" cy="260103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20275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32DFF78-3671-4E2C-836E-55CAE36A9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0A2BF-C31B-49C0-BB30-C8653D8ECBAB}" type="slidenum">
              <a:rPr lang="en-US" smtClean="0"/>
              <a:t>9</a:t>
            </a:fld>
            <a:r>
              <a:rPr lang="en-US" dirty="0"/>
              <a:t>/16</a:t>
            </a: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6D660104-48AC-4CB2-A73D-D713A16E6F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4214" y="661988"/>
            <a:ext cx="753941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518432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2000" b="1" dirty="0">
                <a:solidFill>
                  <a:schemeClr val="tx1"/>
                </a:solidFill>
              </a:rPr>
              <a:t>5. Details</a:t>
            </a:r>
            <a:r>
              <a:rPr lang="en-US" altLang="en-US" sz="2000" dirty="0">
                <a:solidFill>
                  <a:schemeClr val="tx1"/>
                </a:solidFill>
              </a:rPr>
              <a:t> – Open Access Agreements</a:t>
            </a:r>
            <a:endParaRPr lang="en-US" altLang="en-US" sz="2000" u="sng" dirty="0">
              <a:solidFill>
                <a:schemeClr val="tx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708511-2EF9-4F1E-96BF-0157E22E6E17}"/>
              </a:ext>
            </a:extLst>
          </p:cNvPr>
          <p:cNvSpPr/>
          <p:nvPr/>
        </p:nvSpPr>
        <p:spPr>
          <a:xfrm>
            <a:off x="1960565" y="1273569"/>
            <a:ext cx="2057400" cy="526534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BAD01EF-42CB-49C9-AB4D-EA665DA8A4F7}"/>
              </a:ext>
            </a:extLst>
          </p:cNvPr>
          <p:cNvSpPr txBox="1">
            <a:spLocks/>
          </p:cNvSpPr>
          <p:nvPr/>
        </p:nvSpPr>
        <p:spPr bwMode="auto">
          <a:xfrm>
            <a:off x="1954214" y="1274374"/>
            <a:ext cx="2063751" cy="4679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518432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2535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GB" altLang="en-US" sz="14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You will be asked to specify whether your institute has an Open Access Agreement with Karger.</a:t>
            </a:r>
            <a:r>
              <a:rPr lang="en-US" altLang="en-US" sz="14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All entries will be checked and verified upon acceptance of the paper</a:t>
            </a:r>
            <a:endParaRPr lang="en-GB" altLang="en-US" sz="1400" i="1" dirty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marL="285750" indent="-285750">
              <a:lnSpc>
                <a:spcPct val="90000"/>
              </a:lnSpc>
              <a:buFontTx/>
              <a:buChar char="-"/>
            </a:pPr>
            <a:endParaRPr lang="en-GB" altLang="en-US" sz="1200" i="1" dirty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lvl="0">
              <a:lnSpc>
                <a:spcPct val="90000"/>
              </a:lnSpc>
              <a:spcBef>
                <a:spcPts val="0"/>
              </a:spcBef>
              <a:buNone/>
            </a:pPr>
            <a:r>
              <a:rPr lang="en-US" altLang="en-US" sz="1400" i="1" dirty="0">
                <a:solidFill>
                  <a:prstClr val="black"/>
                </a:solidFill>
                <a:latin typeface="Calibri" panose="020F0502020204030204"/>
                <a:ea typeface="+mn-ea"/>
                <a:cs typeface="Arial" panose="020B0604020202020204" pitchFamily="34" charset="0"/>
              </a:rPr>
              <a:t>- For information regarding the Open Access Agreements you can follow the link in the submission field. See print screen on next slide</a:t>
            </a:r>
          </a:p>
          <a:p>
            <a:pPr lvl="0">
              <a:lnSpc>
                <a:spcPct val="90000"/>
              </a:lnSpc>
              <a:spcBef>
                <a:spcPts val="0"/>
              </a:spcBef>
              <a:buNone/>
            </a:pPr>
            <a:endParaRPr lang="en-US" altLang="en-US" sz="1400" dirty="0">
              <a:solidFill>
                <a:prstClr val="black"/>
              </a:solidFill>
              <a:latin typeface="Calibri" panose="020F0502020204030204"/>
              <a:ea typeface="+mn-ea"/>
              <a:cs typeface="Arial" panose="020B0604020202020204" pitchFamily="34" charset="0"/>
            </a:endParaRPr>
          </a:p>
          <a:p>
            <a:pPr marL="285750" lvl="0" indent="-285750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altLang="en-US" sz="1400" dirty="0">
                <a:solidFill>
                  <a:prstClr val="black"/>
                </a:solidFill>
                <a:latin typeface="Calibri" panose="020F0502020204030204"/>
                <a:ea typeface="+mn-ea"/>
                <a:cs typeface="Arial" panose="020B0604020202020204" pitchFamily="34" charset="0"/>
              </a:rPr>
              <a:t>If the agreement comes with a specific voucher, please provide details here</a:t>
            </a:r>
          </a:p>
        </p:txBody>
      </p:sp>
      <p:pic>
        <p:nvPicPr>
          <p:cNvPr id="12" name="Grafik 11" descr="Ein Bild, das Objekt enthält.&#10;&#10;Automatisch generierte Beschreibung">
            <a:extLst>
              <a:ext uri="{FF2B5EF4-FFF2-40B4-BE49-F238E27FC236}">
                <a16:creationId xmlns:a16="http://schemas.microsoft.com/office/drawing/2014/main" id="{2D02A491-CA13-4ABE-9D04-A403807FAD1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6146243"/>
            <a:ext cx="1004399" cy="392669"/>
          </a:xfrm>
          <a:prstGeom prst="rect">
            <a:avLst/>
          </a:prstGeom>
        </p:spPr>
      </p:pic>
      <p:pic>
        <p:nvPicPr>
          <p:cNvPr id="1028" name="Picture 4" descr="image005">
            <a:extLst>
              <a:ext uri="{FF2B5EF4-FFF2-40B4-BE49-F238E27FC236}">
                <a16:creationId xmlns:a16="http://schemas.microsoft.com/office/drawing/2014/main" id="{DD805111-428F-47DA-83F4-1BD8E94EAA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7075" y="1607071"/>
            <a:ext cx="5905765" cy="4902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3">
            <a:extLst>
              <a:ext uri="{FF2B5EF4-FFF2-40B4-BE49-F238E27FC236}">
                <a16:creationId xmlns:a16="http://schemas.microsoft.com/office/drawing/2014/main" id="{D12BCF26-947F-488C-ABEF-14D37AB13BC1}"/>
              </a:ext>
            </a:extLst>
          </p:cNvPr>
          <p:cNvSpPr/>
          <p:nvPr/>
        </p:nvSpPr>
        <p:spPr>
          <a:xfrm>
            <a:off x="4707075" y="1643359"/>
            <a:ext cx="1236525" cy="260103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C64ADA0-EA07-4D02-83B0-128568D781C3}"/>
              </a:ext>
            </a:extLst>
          </p:cNvPr>
          <p:cNvSpPr/>
          <p:nvPr/>
        </p:nvSpPr>
        <p:spPr>
          <a:xfrm>
            <a:off x="4707075" y="5420882"/>
            <a:ext cx="1071848" cy="260103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5" name="Heptagon 15">
            <a:extLst>
              <a:ext uri="{FF2B5EF4-FFF2-40B4-BE49-F238E27FC236}">
                <a16:creationId xmlns:a16="http://schemas.microsoft.com/office/drawing/2014/main" id="{34AB85F7-CECB-47A2-B8DD-818DF7D148FA}"/>
              </a:ext>
            </a:extLst>
          </p:cNvPr>
          <p:cNvSpPr/>
          <p:nvPr/>
        </p:nvSpPr>
        <p:spPr>
          <a:xfrm>
            <a:off x="2024386" y="1297412"/>
            <a:ext cx="215469" cy="204538"/>
          </a:xfrm>
          <a:prstGeom prst="heptagon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1</a:t>
            </a:r>
          </a:p>
        </p:txBody>
      </p:sp>
      <p:sp>
        <p:nvSpPr>
          <p:cNvPr id="16" name="Heptagon 15">
            <a:extLst>
              <a:ext uri="{FF2B5EF4-FFF2-40B4-BE49-F238E27FC236}">
                <a16:creationId xmlns:a16="http://schemas.microsoft.com/office/drawing/2014/main" id="{6DE45550-E22A-4138-9D08-787D452F35ED}"/>
              </a:ext>
            </a:extLst>
          </p:cNvPr>
          <p:cNvSpPr/>
          <p:nvPr/>
        </p:nvSpPr>
        <p:spPr>
          <a:xfrm>
            <a:off x="6402581" y="2794582"/>
            <a:ext cx="215469" cy="204538"/>
          </a:xfrm>
          <a:prstGeom prst="heptagon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1</a:t>
            </a:r>
          </a:p>
        </p:txBody>
      </p:sp>
      <p:sp>
        <p:nvSpPr>
          <p:cNvPr id="17" name="Heptagon 16">
            <a:extLst>
              <a:ext uri="{FF2B5EF4-FFF2-40B4-BE49-F238E27FC236}">
                <a16:creationId xmlns:a16="http://schemas.microsoft.com/office/drawing/2014/main" id="{8A2E2AC8-73E9-4806-ABF6-F7A45F47DFBF}"/>
              </a:ext>
            </a:extLst>
          </p:cNvPr>
          <p:cNvSpPr/>
          <p:nvPr/>
        </p:nvSpPr>
        <p:spPr>
          <a:xfrm>
            <a:off x="2024386" y="4776947"/>
            <a:ext cx="215469" cy="204538"/>
          </a:xfrm>
          <a:prstGeom prst="heptagon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2</a:t>
            </a:r>
          </a:p>
        </p:txBody>
      </p:sp>
      <p:sp>
        <p:nvSpPr>
          <p:cNvPr id="18" name="Heptagon 16">
            <a:extLst>
              <a:ext uri="{FF2B5EF4-FFF2-40B4-BE49-F238E27FC236}">
                <a16:creationId xmlns:a16="http://schemas.microsoft.com/office/drawing/2014/main" id="{322936AA-4713-4D81-96F1-F3F892E10889}"/>
              </a:ext>
            </a:extLst>
          </p:cNvPr>
          <p:cNvSpPr/>
          <p:nvPr/>
        </p:nvSpPr>
        <p:spPr>
          <a:xfrm>
            <a:off x="5907538" y="5476447"/>
            <a:ext cx="215469" cy="204538"/>
          </a:xfrm>
          <a:prstGeom prst="heptagon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440583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hapter Slid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Point_Vorlage_16_9_120619.pptx" id="{C012E755-F673-482E-A79B-8661D678CB7A}" vid="{AE0134C5-B7D5-4497-9BDE-BC01CBD4D41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bc9dd1d-d77c-4cfa-8be9-26525ba4623d" xsi:nil="true"/>
    <lcf76f155ced4ddcb4097134ff3c332f xmlns="e958955c-fd13-4b46-ac88-3ffff9dcd3e3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D10C061E7C74348B35E2DAB3EE0C33F" ma:contentTypeVersion="17" ma:contentTypeDescription="Ein neues Dokument erstellen." ma:contentTypeScope="" ma:versionID="ee1ed6ef9de0cf90e746a1a0c8360ab7">
  <xsd:schema xmlns:xsd="http://www.w3.org/2001/XMLSchema" xmlns:xs="http://www.w3.org/2001/XMLSchema" xmlns:p="http://schemas.microsoft.com/office/2006/metadata/properties" xmlns:ns2="e958955c-fd13-4b46-ac88-3ffff9dcd3e3" xmlns:ns3="9bc9dd1d-d77c-4cfa-8be9-26525ba4623d" targetNamespace="http://schemas.microsoft.com/office/2006/metadata/properties" ma:root="true" ma:fieldsID="4a48ebfc0d6d1c91658175e4a9df6288" ns2:_="" ns3:_="">
    <xsd:import namespace="e958955c-fd13-4b46-ac88-3ffff9dcd3e3"/>
    <xsd:import namespace="9bc9dd1d-d77c-4cfa-8be9-26525ba4623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TaxCatchAll" minOccurs="0"/>
                <xsd:element ref="ns2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58955c-fd13-4b46-ac88-3ffff9dcd3e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097b3750-93b0-407a-ab47-41074378e5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c9dd1d-d77c-4cfa-8be9-26525ba4623d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ea3a07ff-e0d9-421f-91f1-96b80dfaa186}" ma:internalName="TaxCatchAll" ma:showField="CatchAllData" ma:web="9bc9dd1d-d77c-4cfa-8be9-26525ba4623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30F61E0-4ABC-4CF5-9948-33339D61C05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70E4EBD-E6A9-41C3-AF93-202E27EDB40F}">
  <ds:schemaRefs>
    <ds:schemaRef ds:uri="http://schemas.microsoft.com/office/2006/metadata/properties"/>
    <ds:schemaRef ds:uri="http://schemas.microsoft.com/office/infopath/2007/PartnerControls"/>
    <ds:schemaRef ds:uri="9bc9dd1d-d77c-4cfa-8be9-26525ba4623d"/>
    <ds:schemaRef ds:uri="e958955c-fd13-4b46-ac88-3ffff9dcd3e3"/>
  </ds:schemaRefs>
</ds:datastoreItem>
</file>

<file path=customXml/itemProps3.xml><?xml version="1.0" encoding="utf-8"?>
<ds:datastoreItem xmlns:ds="http://schemas.openxmlformats.org/officeDocument/2006/customXml" ds:itemID="{D9089CC3-C05A-4636-98FD-074724FDE53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958955c-fd13-4b46-ac88-3ffff9dcd3e3"/>
    <ds:schemaRef ds:uri="9bc9dd1d-d77c-4cfa-8be9-26525ba4623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827</Words>
  <Application>Microsoft Office PowerPoint</Application>
  <PresentationFormat>Breitbild</PresentationFormat>
  <Paragraphs>179</Paragraphs>
  <Slides>18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18</vt:i4>
      </vt:variant>
    </vt:vector>
  </HeadingPairs>
  <TitlesOfParts>
    <vt:vector size="26" baseType="lpstr">
      <vt:lpstr>Arial</vt:lpstr>
      <vt:lpstr>Avenir</vt:lpstr>
      <vt:lpstr>Avenir Black</vt:lpstr>
      <vt:lpstr>Calibri</vt:lpstr>
      <vt:lpstr>Calibri Light</vt:lpstr>
      <vt:lpstr>Wingdings</vt:lpstr>
      <vt:lpstr>Office Theme</vt:lpstr>
      <vt:lpstr>1_Chapter Slides</vt:lpstr>
      <vt:lpstr>Submitting your Paper Submission to a Karger Journal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Deborah Lautenschlager</cp:lastModifiedBy>
  <cp:revision>189</cp:revision>
  <cp:lastPrinted>2019-12-17T06:34:10Z</cp:lastPrinted>
  <dcterms:created xsi:type="dcterms:W3CDTF">2017-05-18T09:39:51Z</dcterms:created>
  <dcterms:modified xsi:type="dcterms:W3CDTF">2022-07-05T08:35:05Z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0x0101000D10C061E7C74348B35E2DAB3EE0C33F</vt:lpwstr>
  </property>
  <property fmtid="{D5CDD505-2E9C-101B-9397-08002B2CF9AE}" pid="3" name="Order">
    <vt:r8>100</vt:r8>
  </property>
  <property fmtid="{D5CDD505-2E9C-101B-9397-08002B2CF9AE}" pid="4" name="MediaServiceImageTags">
    <vt:lpwstr/>
  </property>
</Properties>
</file>